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legraf" charset="1" panose="00000500000000000000"/>
      <p:regular r:id="rId10"/>
    </p:embeddedFont>
    <p:embeddedFont>
      <p:font typeface="Telegraf Bold" charset="1" panose="00000800000000000000"/>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Shuneet Square Book" charset="1" panose="00000000000000000000"/>
      <p:regular r:id="rId16"/>
    </p:embeddedFont>
    <p:embeddedFont>
      <p:font typeface="Shuneet Square Book Bold" charset="1" panose="00000000000000000000"/>
      <p:regular r:id="rId17"/>
    </p:embeddedFont>
    <p:embeddedFont>
      <p:font typeface="Moontime"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41" Target="slides/slide23.xml" Type="http://schemas.openxmlformats.org/officeDocument/2006/relationships/slide"/><Relationship Id="rId42" Target="slides/slide24.xml" Type="http://schemas.openxmlformats.org/officeDocument/2006/relationships/slide"/><Relationship Id="rId43" Target="slides/slide25.xml" Type="http://schemas.openxmlformats.org/officeDocument/2006/relationships/slide"/><Relationship Id="rId44" Target="slides/slide26.xml" Type="http://schemas.openxmlformats.org/officeDocument/2006/relationships/slide"/><Relationship Id="rId45" Target="slides/slide27.xml" Type="http://schemas.openxmlformats.org/officeDocument/2006/relationships/slide"/><Relationship Id="rId46" Target="slides/slide28.xml" Type="http://schemas.openxmlformats.org/officeDocument/2006/relationships/slide"/><Relationship Id="rId47" Target="slides/slide29.xml" Type="http://schemas.openxmlformats.org/officeDocument/2006/relationships/slide"/><Relationship Id="rId48" Target="slides/slide30.xml" Type="http://schemas.openxmlformats.org/officeDocument/2006/relationships/slide"/><Relationship Id="rId49" Target="slides/slide31.xml" Type="http://schemas.openxmlformats.org/officeDocument/2006/relationships/slide"/><Relationship Id="rId5" Target="tableStyles.xml" Type="http://schemas.openxmlformats.org/officeDocument/2006/relationships/tableStyles"/><Relationship Id="rId50" Target="slides/slide32.xml" Type="http://schemas.openxmlformats.org/officeDocument/2006/relationships/slide"/><Relationship Id="rId51" Target="slides/slide33.xml" Type="http://schemas.openxmlformats.org/officeDocument/2006/relationships/slide"/><Relationship Id="rId52" Target="slides/slide34.xml" Type="http://schemas.openxmlformats.org/officeDocument/2006/relationships/slide"/><Relationship Id="rId53" Target="slides/slide35.xml" Type="http://schemas.openxmlformats.org/officeDocument/2006/relationships/slide"/><Relationship Id="rId54" Target="slides/slide36.xml" Type="http://schemas.openxmlformats.org/officeDocument/2006/relationships/slide"/><Relationship Id="rId55" Target="slides/slide37.xml" Type="http://schemas.openxmlformats.org/officeDocument/2006/relationships/slide"/><Relationship Id="rId56" Target="slides/slide38.xml" Type="http://schemas.openxmlformats.org/officeDocument/2006/relationships/slide"/><Relationship Id="rId57" Target="slides/slide39.xml" Type="http://schemas.openxmlformats.org/officeDocument/2006/relationships/slide"/><Relationship Id="rId58" Target="slides/slide40.xml" Type="http://schemas.openxmlformats.org/officeDocument/2006/relationships/slide"/><Relationship Id="rId59" Target="slides/slide41.xml" Type="http://schemas.openxmlformats.org/officeDocument/2006/relationships/slide"/><Relationship Id="rId6" Target="fonts/font6.fntdata" Type="http://schemas.openxmlformats.org/officeDocument/2006/relationships/font"/><Relationship Id="rId60" Target="slides/slide42.xml" Type="http://schemas.openxmlformats.org/officeDocument/2006/relationships/slide"/><Relationship Id="rId61" Target="slides/slide43.xml" Type="http://schemas.openxmlformats.org/officeDocument/2006/relationships/slide"/><Relationship Id="rId62" Target="slides/slide44.xml" Type="http://schemas.openxmlformats.org/officeDocument/2006/relationships/slide"/><Relationship Id="rId63" Target="slides/slide45.xml" Type="http://schemas.openxmlformats.org/officeDocument/2006/relationships/slide"/><Relationship Id="rId64" Target="slides/slide46.xml" Type="http://schemas.openxmlformats.org/officeDocument/2006/relationships/slide"/><Relationship Id="rId65" Target="slides/slide47.xml" Type="http://schemas.openxmlformats.org/officeDocument/2006/relationships/slide"/><Relationship Id="rId66" Target="slides/slide48.xml" Type="http://schemas.openxmlformats.org/officeDocument/2006/relationships/slide"/><Relationship Id="rId67" Target="slides/slide49.xml" Type="http://schemas.openxmlformats.org/officeDocument/2006/relationships/slide"/><Relationship Id="rId68" Target="slides/slide5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6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6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67.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 Id="rId7" Target="../media/image75.pn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 Id="rId6" Target="../media/image78.png" Type="http://schemas.openxmlformats.org/officeDocument/2006/relationships/image"/><Relationship Id="rId7" Target="../media/image79.png" Type="http://schemas.openxmlformats.org/officeDocument/2006/relationships/image"/><Relationship Id="rId8" Target="../media/image80.png" Type="http://schemas.openxmlformats.org/officeDocument/2006/relationships/image"/><Relationship Id="rId9" Target="../media/image8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2.png" Type="http://schemas.openxmlformats.org/officeDocument/2006/relationships/image"/><Relationship Id="rId5" Target="../media/image83.png" Type="http://schemas.openxmlformats.org/officeDocument/2006/relationships/image"/><Relationship Id="rId6" Target="../media/image84.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5.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7.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8.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89.png" Type="http://schemas.openxmlformats.org/officeDocument/2006/relationships/image"/><Relationship Id="rId5" Target="../media/image90.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png" Type="http://schemas.openxmlformats.org/officeDocument/2006/relationships/image"/><Relationship Id="rId4" Target="../media/image94.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png" Type="http://schemas.openxmlformats.org/officeDocument/2006/relationships/image"/><Relationship Id="rId4" Target="../media/image97.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png" Type="http://schemas.openxmlformats.org/officeDocument/2006/relationships/image"/><Relationship Id="rId4" Target="../media/image105.png" Type="http://schemas.openxmlformats.org/officeDocument/2006/relationships/image"/><Relationship Id="rId5" Target="../media/image106.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5.png" Type="http://schemas.openxmlformats.org/officeDocument/2006/relationships/image"/><Relationship Id="rId11" Target="../media/image116.svg" Type="http://schemas.openxmlformats.org/officeDocument/2006/relationships/image"/><Relationship Id="rId12" Target="../media/image117.png" Type="http://schemas.openxmlformats.org/officeDocument/2006/relationships/image"/><Relationship Id="rId13" Target="../media/image118.svg" Type="http://schemas.openxmlformats.org/officeDocument/2006/relationships/image"/><Relationship Id="rId14" Target="../media/image119.png" Type="http://schemas.openxmlformats.org/officeDocument/2006/relationships/image"/><Relationship Id="rId15" Target="../media/image120.svg" Type="http://schemas.openxmlformats.org/officeDocument/2006/relationships/image"/><Relationship Id="rId16" Target="../media/image121.png" Type="http://schemas.openxmlformats.org/officeDocument/2006/relationships/image"/><Relationship Id="rId17" Target="../media/image122.svg" Type="http://schemas.openxmlformats.org/officeDocument/2006/relationships/image"/><Relationship Id="rId18" Target="../media/image123.png" Type="http://schemas.openxmlformats.org/officeDocument/2006/relationships/image"/><Relationship Id="rId19" Target="../media/image124.svg" Type="http://schemas.openxmlformats.org/officeDocument/2006/relationships/image"/><Relationship Id="rId2" Target="../media/image107.png" Type="http://schemas.openxmlformats.org/officeDocument/2006/relationships/image"/><Relationship Id="rId20" Target="../media/image125.jpeg" Type="http://schemas.openxmlformats.org/officeDocument/2006/relationships/image"/><Relationship Id="rId21" Target="../media/image126.jpeg" Type="http://schemas.openxmlformats.org/officeDocument/2006/relationships/image"/><Relationship Id="rId22" Target="../media/image127.jpeg" Type="http://schemas.openxmlformats.org/officeDocument/2006/relationships/image"/><Relationship Id="rId23" Target="../media/image128.jpeg" Type="http://schemas.openxmlformats.org/officeDocument/2006/relationships/image"/><Relationship Id="rId24" Target="../media/image129.jpeg" Type="http://schemas.openxmlformats.org/officeDocument/2006/relationships/image"/><Relationship Id="rId3" Target="../media/image108.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 Id="rId8" Target="../media/image113.png" Type="http://schemas.openxmlformats.org/officeDocument/2006/relationships/image"/><Relationship Id="rId9" Target="../media/image114.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1.png" Type="http://schemas.openxmlformats.org/officeDocument/2006/relationships/image"/><Relationship Id="rId11" Target="../media/image112.svg" Type="http://schemas.openxmlformats.org/officeDocument/2006/relationships/image"/><Relationship Id="rId12" Target="../media/image113.png" Type="http://schemas.openxmlformats.org/officeDocument/2006/relationships/image"/><Relationship Id="rId13" Target="../media/image114.svg" Type="http://schemas.openxmlformats.org/officeDocument/2006/relationships/image"/><Relationship Id="rId14" Target="../media/image115.png" Type="http://schemas.openxmlformats.org/officeDocument/2006/relationships/image"/><Relationship Id="rId15" Target="../media/image116.svg" Type="http://schemas.openxmlformats.org/officeDocument/2006/relationships/image"/><Relationship Id="rId16" Target="../media/image117.png" Type="http://schemas.openxmlformats.org/officeDocument/2006/relationships/image"/><Relationship Id="rId17" Target="../media/image118.svg" Type="http://schemas.openxmlformats.org/officeDocument/2006/relationships/image"/><Relationship Id="rId18" Target="../media/image119.png" Type="http://schemas.openxmlformats.org/officeDocument/2006/relationships/image"/><Relationship Id="rId19" Target="../media/image120.svg" Type="http://schemas.openxmlformats.org/officeDocument/2006/relationships/image"/><Relationship Id="rId2" Target="../media/image130.png" Type="http://schemas.openxmlformats.org/officeDocument/2006/relationships/image"/><Relationship Id="rId20" Target="../media/image121.png" Type="http://schemas.openxmlformats.org/officeDocument/2006/relationships/image"/><Relationship Id="rId21" Target="../media/image122.svg" Type="http://schemas.openxmlformats.org/officeDocument/2006/relationships/image"/><Relationship Id="rId22" Target="../media/image123.png" Type="http://schemas.openxmlformats.org/officeDocument/2006/relationships/image"/><Relationship Id="rId23" Target="../media/image124.svg" Type="http://schemas.openxmlformats.org/officeDocument/2006/relationships/image"/><Relationship Id="rId3" Target="../media/image131.svg" Type="http://schemas.openxmlformats.org/officeDocument/2006/relationships/image"/><Relationship Id="rId4" Target="../media/image132.png" Type="http://schemas.openxmlformats.org/officeDocument/2006/relationships/image"/><Relationship Id="rId5" Target="../media/image133.svg" Type="http://schemas.openxmlformats.org/officeDocument/2006/relationships/image"/><Relationship Id="rId6" Target="../media/image107.png" Type="http://schemas.openxmlformats.org/officeDocument/2006/relationships/image"/><Relationship Id="rId7" Target="../media/image108.svg" Type="http://schemas.openxmlformats.org/officeDocument/2006/relationships/image"/><Relationship Id="rId8" Target="../media/image109.png" Type="http://schemas.openxmlformats.org/officeDocument/2006/relationships/image"/><Relationship Id="rId9" Target="../media/image1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7967" y="3364696"/>
            <a:ext cx="7632254" cy="3736773"/>
          </a:xfrm>
          <a:prstGeom prst="rect">
            <a:avLst/>
          </a:prstGeom>
        </p:spPr>
        <p:txBody>
          <a:bodyPr anchor="t" rtlCol="false" tIns="0" lIns="0" bIns="0" rIns="0">
            <a:spAutoFit/>
          </a:bodyPr>
          <a:lstStyle/>
          <a:p>
            <a:pPr>
              <a:lnSpc>
                <a:spcPts val="14399"/>
              </a:lnSpc>
            </a:pPr>
            <a:r>
              <a:rPr lang="en-US" sz="14399" spc="-143">
                <a:solidFill>
                  <a:srgbClr val="000000"/>
                </a:solidFill>
                <a:latin typeface="DM Sans Bold"/>
              </a:rPr>
              <a:t>Weather</a:t>
            </a:r>
          </a:p>
          <a:p>
            <a:pPr marL="0" indent="0" lvl="0">
              <a:lnSpc>
                <a:spcPts val="14399"/>
              </a:lnSpc>
            </a:pPr>
            <a:r>
              <a:rPr lang="en-US" sz="14399" spc="-143">
                <a:solidFill>
                  <a:srgbClr val="000000"/>
                </a:solidFill>
                <a:latin typeface="DM Sans Bold"/>
              </a:rPr>
              <a:t>App</a:t>
            </a:r>
          </a:p>
        </p:txBody>
      </p:sp>
      <p:sp>
        <p:nvSpPr>
          <p:cNvPr name="Freeform 3" id="3"/>
          <p:cNvSpPr/>
          <p:nvPr/>
        </p:nvSpPr>
        <p:spPr>
          <a:xfrm flipH="true" flipV="false" rot="0">
            <a:off x="6677836" y="4872314"/>
            <a:ext cx="5449276" cy="3140765"/>
          </a:xfrm>
          <a:custGeom>
            <a:avLst/>
            <a:gdLst/>
            <a:ahLst/>
            <a:cxnLst/>
            <a:rect r="r" b="b" t="t" l="l"/>
            <a:pathLst>
              <a:path h="3140765" w="5449276">
                <a:moveTo>
                  <a:pt x="5449276" y="0"/>
                </a:moveTo>
                <a:lnTo>
                  <a:pt x="0" y="0"/>
                </a:lnTo>
                <a:lnTo>
                  <a:pt x="0" y="3140765"/>
                </a:lnTo>
                <a:lnTo>
                  <a:pt x="5449276" y="3140765"/>
                </a:lnTo>
                <a:lnTo>
                  <a:pt x="54492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395747" y="5037820"/>
            <a:ext cx="4013454" cy="1939970"/>
          </a:xfrm>
          <a:prstGeom prst="rect">
            <a:avLst/>
          </a:prstGeom>
        </p:spPr>
        <p:txBody>
          <a:bodyPr anchor="t" rtlCol="false" tIns="0" lIns="0" bIns="0" rIns="0">
            <a:spAutoFit/>
          </a:bodyPr>
          <a:lstStyle/>
          <a:p>
            <a:pPr algn="ctr" marL="0" indent="0" lvl="0">
              <a:lnSpc>
                <a:spcPts val="3919"/>
              </a:lnSpc>
              <a:spcBef>
                <a:spcPct val="0"/>
              </a:spcBef>
            </a:pPr>
            <a:r>
              <a:rPr lang="en-US" sz="2800" spc="-28">
                <a:solidFill>
                  <a:srgbClr val="FFFFFF"/>
                </a:solidFill>
                <a:latin typeface="DM Sans"/>
              </a:rPr>
              <a:t>Let's reflect on what went well and what did not go well to improve the way we work.</a:t>
            </a:r>
          </a:p>
        </p:txBody>
      </p:sp>
      <p:sp>
        <p:nvSpPr>
          <p:cNvPr name="TextBox 5" id="5"/>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
        <p:nvSpPr>
          <p:cNvPr name="Freeform 6" id="6"/>
          <p:cNvSpPr/>
          <p:nvPr/>
        </p:nvSpPr>
        <p:spPr>
          <a:xfrm flipH="false" flipV="false" rot="0">
            <a:off x="13231007" y="2533898"/>
            <a:ext cx="3743074" cy="9530974"/>
          </a:xfrm>
          <a:custGeom>
            <a:avLst/>
            <a:gdLst/>
            <a:ahLst/>
            <a:cxnLst/>
            <a:rect r="r" b="b" t="t" l="l"/>
            <a:pathLst>
              <a:path h="9530974" w="3743074">
                <a:moveTo>
                  <a:pt x="0" y="0"/>
                </a:moveTo>
                <a:lnTo>
                  <a:pt x="3743074" y="0"/>
                </a:lnTo>
                <a:lnTo>
                  <a:pt x="3743074" y="9530974"/>
                </a:lnTo>
                <a:lnTo>
                  <a:pt x="0" y="95309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3822323" y="3374221"/>
            <a:ext cx="4013454" cy="481330"/>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Jairo </a:t>
            </a:r>
          </a:p>
        </p:txBody>
      </p:sp>
      <p:sp>
        <p:nvSpPr>
          <p:cNvPr name="TextBox 8" id="8"/>
          <p:cNvSpPr txBox="true"/>
          <p:nvPr/>
        </p:nvSpPr>
        <p:spPr>
          <a:xfrm rot="0">
            <a:off x="13774698" y="3798401"/>
            <a:ext cx="4013454" cy="481330"/>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Sebastian</a:t>
            </a:r>
          </a:p>
        </p:txBody>
      </p:sp>
      <p:sp>
        <p:nvSpPr>
          <p:cNvPr name="TextBox 9" id="9"/>
          <p:cNvSpPr txBox="true"/>
          <p:nvPr/>
        </p:nvSpPr>
        <p:spPr>
          <a:xfrm rot="0">
            <a:off x="13774698" y="5622199"/>
            <a:ext cx="4013454" cy="481330"/>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Luis</a:t>
            </a:r>
          </a:p>
        </p:txBody>
      </p:sp>
      <p:sp>
        <p:nvSpPr>
          <p:cNvPr name="TextBox 10" id="10"/>
          <p:cNvSpPr txBox="true"/>
          <p:nvPr/>
        </p:nvSpPr>
        <p:spPr>
          <a:xfrm rot="0">
            <a:off x="13822323" y="4289256"/>
            <a:ext cx="4013454" cy="481330"/>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Anu</a:t>
            </a:r>
          </a:p>
        </p:txBody>
      </p:sp>
      <p:sp>
        <p:nvSpPr>
          <p:cNvPr name="TextBox 11" id="11"/>
          <p:cNvSpPr txBox="true"/>
          <p:nvPr/>
        </p:nvSpPr>
        <p:spPr>
          <a:xfrm rot="0">
            <a:off x="13774698" y="5169444"/>
            <a:ext cx="4013454" cy="481330"/>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Parvathy</a:t>
            </a:r>
          </a:p>
        </p:txBody>
      </p:sp>
      <p:sp>
        <p:nvSpPr>
          <p:cNvPr name="TextBox 12" id="12"/>
          <p:cNvSpPr txBox="true"/>
          <p:nvPr/>
        </p:nvSpPr>
        <p:spPr>
          <a:xfrm rot="0">
            <a:off x="13860423" y="4745264"/>
            <a:ext cx="4013454" cy="481330"/>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Nadi Kyaw </a:t>
            </a:r>
          </a:p>
        </p:txBody>
      </p:sp>
      <p:sp>
        <p:nvSpPr>
          <p:cNvPr name="TextBox 13" id="13"/>
          <p:cNvSpPr txBox="true"/>
          <p:nvPr/>
        </p:nvSpPr>
        <p:spPr>
          <a:xfrm rot="0">
            <a:off x="13860423" y="6113054"/>
            <a:ext cx="4013454" cy="481330"/>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Almaz</a:t>
            </a:r>
          </a:p>
        </p:txBody>
      </p:sp>
      <p:sp>
        <p:nvSpPr>
          <p:cNvPr name="TextBox 14" id="14"/>
          <p:cNvSpPr txBox="true"/>
          <p:nvPr/>
        </p:nvSpPr>
        <p:spPr>
          <a:xfrm rot="0">
            <a:off x="13326257" y="981075"/>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July 13,</a:t>
            </a:r>
            <a:r>
              <a:rPr lang="en-US" sz="2400" u="none">
                <a:solidFill>
                  <a:srgbClr val="000000"/>
                </a:solidFill>
                <a:latin typeface="DM Sans"/>
              </a:rPr>
              <a:t>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6215817" y="386989"/>
            <a:ext cx="1620549" cy="1540998"/>
            <a:chOff x="0" y="0"/>
            <a:chExt cx="2160733" cy="2054664"/>
          </a:xfrm>
        </p:grpSpPr>
        <p:grpSp>
          <p:nvGrpSpPr>
            <p:cNvPr name="Group 5" id="5"/>
            <p:cNvGrpSpPr/>
            <p:nvPr/>
          </p:nvGrpSpPr>
          <p:grpSpPr>
            <a:xfrm rot="0">
              <a:off x="0" y="0"/>
              <a:ext cx="2160733" cy="2054664"/>
              <a:chOff x="0" y="0"/>
              <a:chExt cx="4188895" cy="3983266"/>
            </a:xfrm>
          </p:grpSpPr>
          <p:sp>
            <p:nvSpPr>
              <p:cNvPr name="Freeform 6" id="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7" id="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8" id="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9" id="9"/>
          <p:cNvGrpSpPr/>
          <p:nvPr/>
        </p:nvGrpSpPr>
        <p:grpSpPr>
          <a:xfrm rot="0">
            <a:off x="14272717" y="386989"/>
            <a:ext cx="1620549" cy="1540998"/>
            <a:chOff x="0" y="0"/>
            <a:chExt cx="2160733" cy="2054664"/>
          </a:xfrm>
        </p:grpSpPr>
        <p:grpSp>
          <p:nvGrpSpPr>
            <p:cNvPr name="Group 10" id="10"/>
            <p:cNvGrpSpPr/>
            <p:nvPr/>
          </p:nvGrpSpPr>
          <p:grpSpPr>
            <a:xfrm rot="0">
              <a:off x="0" y="0"/>
              <a:ext cx="2160733" cy="2054664"/>
              <a:chOff x="0" y="0"/>
              <a:chExt cx="4188895" cy="3983266"/>
            </a:xfrm>
          </p:grpSpPr>
          <p:sp>
            <p:nvSpPr>
              <p:cNvPr name="Freeform 11" id="1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2" id="1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3" id="13"/>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4" id="14"/>
          <p:cNvGrpSpPr/>
          <p:nvPr/>
        </p:nvGrpSpPr>
        <p:grpSpPr>
          <a:xfrm rot="0">
            <a:off x="12329617" y="386989"/>
            <a:ext cx="1620549" cy="1540998"/>
            <a:chOff x="0" y="0"/>
            <a:chExt cx="2160733" cy="2054664"/>
          </a:xfrm>
        </p:grpSpPr>
        <p:grpSp>
          <p:nvGrpSpPr>
            <p:cNvPr name="Group 15" id="15"/>
            <p:cNvGrpSpPr/>
            <p:nvPr/>
          </p:nvGrpSpPr>
          <p:grpSpPr>
            <a:xfrm rot="0">
              <a:off x="0" y="0"/>
              <a:ext cx="2160733" cy="2054664"/>
              <a:chOff x="0" y="0"/>
              <a:chExt cx="4188895" cy="3983266"/>
            </a:xfrm>
          </p:grpSpPr>
          <p:sp>
            <p:nvSpPr>
              <p:cNvPr name="Freeform 16" id="1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17" id="1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8" id="1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9" id="19"/>
          <p:cNvGrpSpPr/>
          <p:nvPr/>
        </p:nvGrpSpPr>
        <p:grpSpPr>
          <a:xfrm rot="0">
            <a:off x="285750" y="2787907"/>
            <a:ext cx="4652056" cy="3482550"/>
            <a:chOff x="0" y="0"/>
            <a:chExt cx="6202741" cy="4643400"/>
          </a:xfrm>
        </p:grpSpPr>
        <p:grpSp>
          <p:nvGrpSpPr>
            <p:cNvPr name="Group 20" id="20"/>
            <p:cNvGrpSpPr/>
            <p:nvPr/>
          </p:nvGrpSpPr>
          <p:grpSpPr>
            <a:xfrm rot="0">
              <a:off x="0" y="0"/>
              <a:ext cx="6202741" cy="4643400"/>
              <a:chOff x="0" y="0"/>
              <a:chExt cx="3654056" cy="2735443"/>
            </a:xfrm>
          </p:grpSpPr>
          <p:sp>
            <p:nvSpPr>
              <p:cNvPr name="Freeform 21" id="21"/>
              <p:cNvSpPr/>
              <p:nvPr/>
            </p:nvSpPr>
            <p:spPr>
              <a:xfrm flipH="false" flipV="false" rot="0">
                <a:off x="0" y="0"/>
                <a:ext cx="3654056" cy="2735443"/>
              </a:xfrm>
              <a:custGeom>
                <a:avLst/>
                <a:gdLst/>
                <a:ahLst/>
                <a:cxnLst/>
                <a:rect r="r" b="b" t="t" l="l"/>
                <a:pathLst>
                  <a:path h="2735443" w="3654056">
                    <a:moveTo>
                      <a:pt x="3529596" y="2735443"/>
                    </a:moveTo>
                    <a:lnTo>
                      <a:pt x="124460" y="2735443"/>
                    </a:lnTo>
                    <a:cubicBezTo>
                      <a:pt x="55880" y="2735443"/>
                      <a:pt x="0" y="2679563"/>
                      <a:pt x="0" y="2610983"/>
                    </a:cubicBezTo>
                    <a:lnTo>
                      <a:pt x="0" y="124460"/>
                    </a:lnTo>
                    <a:cubicBezTo>
                      <a:pt x="0" y="55880"/>
                      <a:pt x="55880" y="0"/>
                      <a:pt x="124460" y="0"/>
                    </a:cubicBezTo>
                    <a:lnTo>
                      <a:pt x="3529597" y="0"/>
                    </a:lnTo>
                    <a:cubicBezTo>
                      <a:pt x="3598176" y="0"/>
                      <a:pt x="3654056" y="55880"/>
                      <a:pt x="3654056" y="124460"/>
                    </a:cubicBezTo>
                    <a:lnTo>
                      <a:pt x="3654056" y="2610983"/>
                    </a:lnTo>
                    <a:cubicBezTo>
                      <a:pt x="3654056" y="2679563"/>
                      <a:pt x="3598176" y="2735443"/>
                      <a:pt x="3529597" y="2735443"/>
                    </a:cubicBezTo>
                    <a:close/>
                  </a:path>
                </a:pathLst>
              </a:custGeom>
              <a:solidFill>
                <a:srgbClr val="43C466"/>
              </a:solidFill>
            </p:spPr>
          </p:sp>
        </p:grpSp>
        <p:sp>
          <p:nvSpPr>
            <p:cNvPr name="TextBox 22" id="22"/>
            <p:cNvSpPr txBox="true"/>
            <p:nvPr/>
          </p:nvSpPr>
          <p:spPr>
            <a:xfrm rot="0">
              <a:off x="213584" y="358448"/>
              <a:ext cx="5748740" cy="3907455"/>
            </a:xfrm>
            <a:prstGeom prst="rect">
              <a:avLst/>
            </a:prstGeom>
          </p:spPr>
          <p:txBody>
            <a:bodyPr anchor="t" rtlCol="false" tIns="0" lIns="0" bIns="0" rIns="0">
              <a:spAutoFit/>
            </a:bodyPr>
            <a:lstStyle/>
            <a:p>
              <a:pPr algn="ctr">
                <a:lnSpc>
                  <a:spcPts val="2340"/>
                </a:lnSpc>
              </a:pPr>
              <a:r>
                <a:rPr lang="en-US" sz="1800">
                  <a:solidFill>
                    <a:srgbClr val="FFFFFF"/>
                  </a:solidFill>
                  <a:latin typeface="DM Sans"/>
                </a:rPr>
                <a:t>The 'BottomForecastScroll' widget is responsible for rendering a scrollable list of forecast items at the bottom of the home page. Each item displays the forecasted time, weather icon, and temperature. Tapping on an item navigates to a detailed forecast page. This widget contributes to providing users with an overview of the upcoming weather conditions.</a:t>
              </a:r>
            </a:p>
          </p:txBody>
        </p:sp>
      </p:grpSp>
      <p:sp>
        <p:nvSpPr>
          <p:cNvPr name="Freeform 23" id="23"/>
          <p:cNvSpPr/>
          <p:nvPr/>
        </p:nvSpPr>
        <p:spPr>
          <a:xfrm flipH="true" flipV="false" rot="0">
            <a:off x="15269933" y="6270457"/>
            <a:ext cx="2300911" cy="6423865"/>
          </a:xfrm>
          <a:custGeom>
            <a:avLst/>
            <a:gdLst/>
            <a:ahLst/>
            <a:cxnLst/>
            <a:rect r="r" b="b" t="t" l="l"/>
            <a:pathLst>
              <a:path h="6423865" w="2300911">
                <a:moveTo>
                  <a:pt x="2300911" y="0"/>
                </a:moveTo>
                <a:lnTo>
                  <a:pt x="0" y="0"/>
                </a:lnTo>
                <a:lnTo>
                  <a:pt x="0" y="6423865"/>
                </a:lnTo>
                <a:lnTo>
                  <a:pt x="2300911" y="6423865"/>
                </a:lnTo>
                <a:lnTo>
                  <a:pt x="2300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285750" y="8656120"/>
            <a:ext cx="3028082" cy="894501"/>
            <a:chOff x="0" y="0"/>
            <a:chExt cx="2235599" cy="660400"/>
          </a:xfrm>
        </p:grpSpPr>
        <p:sp>
          <p:nvSpPr>
            <p:cNvPr name="Freeform 25" id="25"/>
            <p:cNvSpPr/>
            <p:nvPr/>
          </p:nvSpPr>
          <p:spPr>
            <a:xfrm flipH="false" flipV="false" rot="0">
              <a:off x="0" y="0"/>
              <a:ext cx="2235599" cy="660400"/>
            </a:xfrm>
            <a:custGeom>
              <a:avLst/>
              <a:gdLst/>
              <a:ahLst/>
              <a:cxnLst/>
              <a:rect r="r" b="b" t="t" l="l"/>
              <a:pathLst>
                <a:path h="660400" w="2235599">
                  <a:moveTo>
                    <a:pt x="2111139" y="660400"/>
                  </a:moveTo>
                  <a:lnTo>
                    <a:pt x="124460" y="660400"/>
                  </a:lnTo>
                  <a:cubicBezTo>
                    <a:pt x="55880" y="660400"/>
                    <a:pt x="0" y="604520"/>
                    <a:pt x="0" y="535940"/>
                  </a:cubicBezTo>
                  <a:lnTo>
                    <a:pt x="0" y="124460"/>
                  </a:lnTo>
                  <a:cubicBezTo>
                    <a:pt x="0" y="55880"/>
                    <a:pt x="55880" y="0"/>
                    <a:pt x="124460" y="0"/>
                  </a:cubicBezTo>
                  <a:lnTo>
                    <a:pt x="2111139" y="0"/>
                  </a:lnTo>
                  <a:cubicBezTo>
                    <a:pt x="2179719" y="0"/>
                    <a:pt x="2235599" y="55880"/>
                    <a:pt x="2235599" y="124460"/>
                  </a:cubicBezTo>
                  <a:lnTo>
                    <a:pt x="2235599" y="535940"/>
                  </a:lnTo>
                  <a:cubicBezTo>
                    <a:pt x="2235599" y="604520"/>
                    <a:pt x="2179719" y="660400"/>
                    <a:pt x="2111139" y="660400"/>
                  </a:cubicBezTo>
                  <a:close/>
                </a:path>
              </a:pathLst>
            </a:custGeom>
            <a:solidFill>
              <a:srgbClr val="43C466"/>
            </a:solidFill>
          </p:spPr>
        </p:sp>
      </p:grpSp>
      <p:sp>
        <p:nvSpPr>
          <p:cNvPr name="Freeform 26" id="26"/>
          <p:cNvSpPr/>
          <p:nvPr/>
        </p:nvSpPr>
        <p:spPr>
          <a:xfrm flipH="false" flipV="false" rot="0">
            <a:off x="6738182" y="1760610"/>
            <a:ext cx="4369846" cy="4304447"/>
          </a:xfrm>
          <a:custGeom>
            <a:avLst/>
            <a:gdLst/>
            <a:ahLst/>
            <a:cxnLst/>
            <a:rect r="r" b="b" t="t" l="l"/>
            <a:pathLst>
              <a:path h="4304447" w="4369846">
                <a:moveTo>
                  <a:pt x="0" y="0"/>
                </a:moveTo>
                <a:lnTo>
                  <a:pt x="4369846" y="0"/>
                </a:lnTo>
                <a:lnTo>
                  <a:pt x="4369846" y="4304447"/>
                </a:lnTo>
                <a:lnTo>
                  <a:pt x="0" y="4304447"/>
                </a:lnTo>
                <a:lnTo>
                  <a:pt x="0" y="0"/>
                </a:lnTo>
                <a:close/>
              </a:path>
            </a:pathLst>
          </a:custGeom>
          <a:blipFill>
            <a:blip r:embed="rId4"/>
            <a:stretch>
              <a:fillRect l="0" t="0" r="0" b="0"/>
            </a:stretch>
          </a:blipFill>
        </p:spPr>
      </p:sp>
      <p:sp>
        <p:nvSpPr>
          <p:cNvPr name="Freeform 27" id="27"/>
          <p:cNvSpPr/>
          <p:nvPr/>
        </p:nvSpPr>
        <p:spPr>
          <a:xfrm flipH="false" flipV="false" rot="0">
            <a:off x="7795660" y="6270457"/>
            <a:ext cx="4372542" cy="3441706"/>
          </a:xfrm>
          <a:custGeom>
            <a:avLst/>
            <a:gdLst/>
            <a:ahLst/>
            <a:cxnLst/>
            <a:rect r="r" b="b" t="t" l="l"/>
            <a:pathLst>
              <a:path h="3441706" w="4372542">
                <a:moveTo>
                  <a:pt x="0" y="0"/>
                </a:moveTo>
                <a:lnTo>
                  <a:pt x="4372542" y="0"/>
                </a:lnTo>
                <a:lnTo>
                  <a:pt x="4372542" y="3441706"/>
                </a:lnTo>
                <a:lnTo>
                  <a:pt x="0" y="3441706"/>
                </a:lnTo>
                <a:lnTo>
                  <a:pt x="0" y="0"/>
                </a:lnTo>
                <a:close/>
              </a:path>
            </a:pathLst>
          </a:custGeom>
          <a:blipFill>
            <a:blip r:embed="rId5"/>
            <a:stretch>
              <a:fillRect l="0" t="0" r="0" b="0"/>
            </a:stretch>
          </a:blipFill>
        </p:spPr>
      </p:sp>
      <p:sp>
        <p:nvSpPr>
          <p:cNvPr name="Freeform 28" id="28"/>
          <p:cNvSpPr/>
          <p:nvPr/>
        </p:nvSpPr>
        <p:spPr>
          <a:xfrm flipH="false" flipV="false" rot="0">
            <a:off x="12329617" y="2992036"/>
            <a:ext cx="4372542" cy="3074293"/>
          </a:xfrm>
          <a:custGeom>
            <a:avLst/>
            <a:gdLst/>
            <a:ahLst/>
            <a:cxnLst/>
            <a:rect r="r" b="b" t="t" l="l"/>
            <a:pathLst>
              <a:path h="3074293" w="4372542">
                <a:moveTo>
                  <a:pt x="0" y="0"/>
                </a:moveTo>
                <a:lnTo>
                  <a:pt x="4372542" y="0"/>
                </a:lnTo>
                <a:lnTo>
                  <a:pt x="4372542" y="3074293"/>
                </a:lnTo>
                <a:lnTo>
                  <a:pt x="0" y="3074293"/>
                </a:lnTo>
                <a:lnTo>
                  <a:pt x="0" y="0"/>
                </a:lnTo>
                <a:close/>
              </a:path>
            </a:pathLst>
          </a:custGeom>
          <a:blipFill>
            <a:blip r:embed="rId6"/>
            <a:stretch>
              <a:fillRect l="0" t="0" r="0" b="0"/>
            </a:stretch>
          </a:blipFill>
        </p:spPr>
      </p:sp>
      <p:sp>
        <p:nvSpPr>
          <p:cNvPr name="TextBox 29" id="29"/>
          <p:cNvSpPr txBox="true"/>
          <p:nvPr/>
        </p:nvSpPr>
        <p:spPr>
          <a:xfrm rot="0">
            <a:off x="451633" y="1197471"/>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Bottom Forecast</a:t>
            </a:r>
          </a:p>
        </p:txBody>
      </p:sp>
      <p:grpSp>
        <p:nvGrpSpPr>
          <p:cNvPr name="Group 30" id="30"/>
          <p:cNvGrpSpPr/>
          <p:nvPr/>
        </p:nvGrpSpPr>
        <p:grpSpPr>
          <a:xfrm rot="0">
            <a:off x="8369408" y="1157488"/>
            <a:ext cx="553698" cy="553698"/>
            <a:chOff x="0" y="0"/>
            <a:chExt cx="738264" cy="738264"/>
          </a:xfrm>
        </p:grpSpPr>
        <p:grpSp>
          <p:nvGrpSpPr>
            <p:cNvPr name="Group 31" id="31"/>
            <p:cNvGrpSpPr/>
            <p:nvPr/>
          </p:nvGrpSpPr>
          <p:grpSpPr>
            <a:xfrm rot="0">
              <a:off x="0" y="0"/>
              <a:ext cx="738264" cy="738264"/>
              <a:chOff x="0" y="0"/>
              <a:chExt cx="6350000" cy="6350000"/>
            </a:xfrm>
          </p:grpSpPr>
          <p:sp>
            <p:nvSpPr>
              <p:cNvPr name="Freeform 32" id="3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3" id="33"/>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1</a:t>
              </a:r>
            </a:p>
          </p:txBody>
        </p:sp>
      </p:grpSp>
      <p:grpSp>
        <p:nvGrpSpPr>
          <p:cNvPr name="Group 34" id="34"/>
          <p:cNvGrpSpPr/>
          <p:nvPr/>
        </p:nvGrpSpPr>
        <p:grpSpPr>
          <a:xfrm rot="0">
            <a:off x="7161841" y="7116750"/>
            <a:ext cx="553698" cy="553698"/>
            <a:chOff x="0" y="0"/>
            <a:chExt cx="738264" cy="738264"/>
          </a:xfrm>
        </p:grpSpPr>
        <p:grpSp>
          <p:nvGrpSpPr>
            <p:cNvPr name="Group 35" id="35"/>
            <p:cNvGrpSpPr/>
            <p:nvPr/>
          </p:nvGrpSpPr>
          <p:grpSpPr>
            <a:xfrm rot="0">
              <a:off x="0" y="0"/>
              <a:ext cx="738264" cy="738264"/>
              <a:chOff x="0" y="0"/>
              <a:chExt cx="6350000" cy="6350000"/>
            </a:xfrm>
          </p:grpSpPr>
          <p:sp>
            <p:nvSpPr>
              <p:cNvPr name="Freeform 36" id="3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7" id="37"/>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2</a:t>
              </a:r>
            </a:p>
          </p:txBody>
        </p:sp>
      </p:grpSp>
      <p:grpSp>
        <p:nvGrpSpPr>
          <p:cNvPr name="Group 38" id="38"/>
          <p:cNvGrpSpPr/>
          <p:nvPr/>
        </p:nvGrpSpPr>
        <p:grpSpPr>
          <a:xfrm rot="0">
            <a:off x="14515888" y="2362138"/>
            <a:ext cx="553698" cy="553698"/>
            <a:chOff x="0" y="0"/>
            <a:chExt cx="738264" cy="738264"/>
          </a:xfrm>
        </p:grpSpPr>
        <p:grpSp>
          <p:nvGrpSpPr>
            <p:cNvPr name="Group 39" id="39"/>
            <p:cNvGrpSpPr/>
            <p:nvPr/>
          </p:nvGrpSpPr>
          <p:grpSpPr>
            <a:xfrm rot="0">
              <a:off x="0" y="0"/>
              <a:ext cx="738264" cy="738264"/>
              <a:chOff x="0" y="0"/>
              <a:chExt cx="6350000" cy="6350000"/>
            </a:xfrm>
          </p:grpSpPr>
          <p:sp>
            <p:nvSpPr>
              <p:cNvPr name="Freeform 40" id="4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41" id="41"/>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3</a:t>
              </a:r>
            </a:p>
          </p:txBody>
        </p:sp>
      </p:grpSp>
      <p:sp>
        <p:nvSpPr>
          <p:cNvPr name="TextBox 42" id="42"/>
          <p:cNvSpPr txBox="true"/>
          <p:nvPr/>
        </p:nvSpPr>
        <p:spPr>
          <a:xfrm rot="0">
            <a:off x="645257" y="80200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6215817" y="386989"/>
            <a:ext cx="1620549" cy="1540998"/>
            <a:chOff x="0" y="0"/>
            <a:chExt cx="2160733" cy="2054664"/>
          </a:xfrm>
        </p:grpSpPr>
        <p:grpSp>
          <p:nvGrpSpPr>
            <p:cNvPr name="Group 5" id="5"/>
            <p:cNvGrpSpPr/>
            <p:nvPr/>
          </p:nvGrpSpPr>
          <p:grpSpPr>
            <a:xfrm rot="0">
              <a:off x="0" y="0"/>
              <a:ext cx="2160733" cy="2054664"/>
              <a:chOff x="0" y="0"/>
              <a:chExt cx="4188895" cy="3983266"/>
            </a:xfrm>
          </p:grpSpPr>
          <p:sp>
            <p:nvSpPr>
              <p:cNvPr name="Freeform 6" id="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7" id="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8" id="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9" id="9"/>
          <p:cNvGrpSpPr/>
          <p:nvPr/>
        </p:nvGrpSpPr>
        <p:grpSpPr>
          <a:xfrm rot="0">
            <a:off x="14272717" y="386989"/>
            <a:ext cx="1620549" cy="1540998"/>
            <a:chOff x="0" y="0"/>
            <a:chExt cx="2160733" cy="2054664"/>
          </a:xfrm>
        </p:grpSpPr>
        <p:grpSp>
          <p:nvGrpSpPr>
            <p:cNvPr name="Group 10" id="10"/>
            <p:cNvGrpSpPr/>
            <p:nvPr/>
          </p:nvGrpSpPr>
          <p:grpSpPr>
            <a:xfrm rot="0">
              <a:off x="0" y="0"/>
              <a:ext cx="2160733" cy="2054664"/>
              <a:chOff x="0" y="0"/>
              <a:chExt cx="4188895" cy="3983266"/>
            </a:xfrm>
          </p:grpSpPr>
          <p:sp>
            <p:nvSpPr>
              <p:cNvPr name="Freeform 11" id="1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2" id="1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3" id="13"/>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4" id="14"/>
          <p:cNvGrpSpPr/>
          <p:nvPr/>
        </p:nvGrpSpPr>
        <p:grpSpPr>
          <a:xfrm rot="0">
            <a:off x="12329617" y="386989"/>
            <a:ext cx="1620549" cy="1540998"/>
            <a:chOff x="0" y="0"/>
            <a:chExt cx="2160733" cy="2054664"/>
          </a:xfrm>
        </p:grpSpPr>
        <p:grpSp>
          <p:nvGrpSpPr>
            <p:cNvPr name="Group 15" id="15"/>
            <p:cNvGrpSpPr/>
            <p:nvPr/>
          </p:nvGrpSpPr>
          <p:grpSpPr>
            <a:xfrm rot="0">
              <a:off x="0" y="0"/>
              <a:ext cx="2160733" cy="2054664"/>
              <a:chOff x="0" y="0"/>
              <a:chExt cx="4188895" cy="3983266"/>
            </a:xfrm>
          </p:grpSpPr>
          <p:sp>
            <p:nvSpPr>
              <p:cNvPr name="Freeform 16" id="1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17" id="1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8" id="1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9" id="19"/>
          <p:cNvGrpSpPr/>
          <p:nvPr/>
        </p:nvGrpSpPr>
        <p:grpSpPr>
          <a:xfrm rot="0">
            <a:off x="285750" y="3228782"/>
            <a:ext cx="6121843" cy="2600801"/>
            <a:chOff x="0" y="0"/>
            <a:chExt cx="8162457" cy="3467735"/>
          </a:xfrm>
        </p:grpSpPr>
        <p:grpSp>
          <p:nvGrpSpPr>
            <p:cNvPr name="Group 20" id="20"/>
            <p:cNvGrpSpPr/>
            <p:nvPr/>
          </p:nvGrpSpPr>
          <p:grpSpPr>
            <a:xfrm rot="0">
              <a:off x="0" y="0"/>
              <a:ext cx="8162457" cy="3467735"/>
              <a:chOff x="0" y="0"/>
              <a:chExt cx="4808531" cy="2042854"/>
            </a:xfrm>
          </p:grpSpPr>
          <p:sp>
            <p:nvSpPr>
              <p:cNvPr name="Freeform 21" id="21"/>
              <p:cNvSpPr/>
              <p:nvPr/>
            </p:nvSpPr>
            <p:spPr>
              <a:xfrm flipH="false" flipV="false" rot="0">
                <a:off x="0" y="0"/>
                <a:ext cx="4808532" cy="2042854"/>
              </a:xfrm>
              <a:custGeom>
                <a:avLst/>
                <a:gdLst/>
                <a:ahLst/>
                <a:cxnLst/>
                <a:rect r="r" b="b" t="t" l="l"/>
                <a:pathLst>
                  <a:path h="2042854" w="4808532">
                    <a:moveTo>
                      <a:pt x="4684071" y="2042854"/>
                    </a:moveTo>
                    <a:lnTo>
                      <a:pt x="124460" y="2042854"/>
                    </a:lnTo>
                    <a:cubicBezTo>
                      <a:pt x="55880" y="2042854"/>
                      <a:pt x="0" y="1986974"/>
                      <a:pt x="0" y="1918394"/>
                    </a:cubicBezTo>
                    <a:lnTo>
                      <a:pt x="0" y="124460"/>
                    </a:lnTo>
                    <a:cubicBezTo>
                      <a:pt x="0" y="55880"/>
                      <a:pt x="55880" y="0"/>
                      <a:pt x="124460" y="0"/>
                    </a:cubicBezTo>
                    <a:lnTo>
                      <a:pt x="4684071" y="0"/>
                    </a:lnTo>
                    <a:cubicBezTo>
                      <a:pt x="4752651" y="0"/>
                      <a:pt x="4808532" y="55880"/>
                      <a:pt x="4808532" y="124460"/>
                    </a:cubicBezTo>
                    <a:lnTo>
                      <a:pt x="4808532" y="1918395"/>
                    </a:lnTo>
                    <a:cubicBezTo>
                      <a:pt x="4808532" y="1986974"/>
                      <a:pt x="4752651" y="2042854"/>
                      <a:pt x="4684071" y="2042854"/>
                    </a:cubicBezTo>
                    <a:close/>
                  </a:path>
                </a:pathLst>
              </a:custGeom>
              <a:solidFill>
                <a:srgbClr val="43C466"/>
              </a:solidFill>
            </p:spPr>
          </p:sp>
        </p:grpSp>
        <p:sp>
          <p:nvSpPr>
            <p:cNvPr name="TextBox 22" id="22"/>
            <p:cNvSpPr txBox="true"/>
            <p:nvPr/>
          </p:nvSpPr>
          <p:spPr>
            <a:xfrm rot="0">
              <a:off x="281065" y="358448"/>
              <a:ext cx="7565017" cy="2731789"/>
            </a:xfrm>
            <a:prstGeom prst="rect">
              <a:avLst/>
            </a:prstGeom>
          </p:spPr>
          <p:txBody>
            <a:bodyPr anchor="t" rtlCol="false" tIns="0" lIns="0" bIns="0" rIns="0">
              <a:spAutoFit/>
            </a:bodyPr>
            <a:lstStyle/>
            <a:p>
              <a:pPr algn="ctr">
                <a:lnSpc>
                  <a:spcPts val="2340"/>
                </a:lnSpc>
              </a:pPr>
              <a:r>
                <a:rPr lang="en-US" sz="1800">
                  <a:solidFill>
                    <a:srgbClr val="FFFFFF"/>
                  </a:solidFill>
                  <a:latin typeface="DM Sans"/>
                </a:rPr>
                <a:t>The 'HomeTopIllustration' widget is responsible for displaying an illustration at the top of the home page based on the current weather condition. It selects the image asset to show based on the climateDescription and climate parameters. This widget enhances the visual representation of the weather condition for users.</a:t>
              </a:r>
            </a:p>
          </p:txBody>
        </p:sp>
      </p:grpSp>
      <p:sp>
        <p:nvSpPr>
          <p:cNvPr name="Freeform 23" id="23"/>
          <p:cNvSpPr/>
          <p:nvPr/>
        </p:nvSpPr>
        <p:spPr>
          <a:xfrm flipH="true" flipV="false" rot="0">
            <a:off x="15269933" y="6270457"/>
            <a:ext cx="2300911" cy="6423865"/>
          </a:xfrm>
          <a:custGeom>
            <a:avLst/>
            <a:gdLst/>
            <a:ahLst/>
            <a:cxnLst/>
            <a:rect r="r" b="b" t="t" l="l"/>
            <a:pathLst>
              <a:path h="6423865" w="2300911">
                <a:moveTo>
                  <a:pt x="2300911" y="0"/>
                </a:moveTo>
                <a:lnTo>
                  <a:pt x="0" y="0"/>
                </a:lnTo>
                <a:lnTo>
                  <a:pt x="0" y="6423865"/>
                </a:lnTo>
                <a:lnTo>
                  <a:pt x="2300911" y="6423865"/>
                </a:lnTo>
                <a:lnTo>
                  <a:pt x="2300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285750" y="8656120"/>
            <a:ext cx="3028082" cy="894501"/>
            <a:chOff x="0" y="0"/>
            <a:chExt cx="2235599" cy="660400"/>
          </a:xfrm>
        </p:grpSpPr>
        <p:sp>
          <p:nvSpPr>
            <p:cNvPr name="Freeform 25" id="25"/>
            <p:cNvSpPr/>
            <p:nvPr/>
          </p:nvSpPr>
          <p:spPr>
            <a:xfrm flipH="false" flipV="false" rot="0">
              <a:off x="0" y="0"/>
              <a:ext cx="2235599" cy="660400"/>
            </a:xfrm>
            <a:custGeom>
              <a:avLst/>
              <a:gdLst/>
              <a:ahLst/>
              <a:cxnLst/>
              <a:rect r="r" b="b" t="t" l="l"/>
              <a:pathLst>
                <a:path h="660400" w="2235599">
                  <a:moveTo>
                    <a:pt x="2111139" y="660400"/>
                  </a:moveTo>
                  <a:lnTo>
                    <a:pt x="124460" y="660400"/>
                  </a:lnTo>
                  <a:cubicBezTo>
                    <a:pt x="55880" y="660400"/>
                    <a:pt x="0" y="604520"/>
                    <a:pt x="0" y="535940"/>
                  </a:cubicBezTo>
                  <a:lnTo>
                    <a:pt x="0" y="124460"/>
                  </a:lnTo>
                  <a:cubicBezTo>
                    <a:pt x="0" y="55880"/>
                    <a:pt x="55880" y="0"/>
                    <a:pt x="124460" y="0"/>
                  </a:cubicBezTo>
                  <a:lnTo>
                    <a:pt x="2111139" y="0"/>
                  </a:lnTo>
                  <a:cubicBezTo>
                    <a:pt x="2179719" y="0"/>
                    <a:pt x="2235599" y="55880"/>
                    <a:pt x="2235599" y="124460"/>
                  </a:cubicBezTo>
                  <a:lnTo>
                    <a:pt x="2235599" y="535940"/>
                  </a:lnTo>
                  <a:cubicBezTo>
                    <a:pt x="2235599" y="604520"/>
                    <a:pt x="2179719" y="660400"/>
                    <a:pt x="2111139" y="660400"/>
                  </a:cubicBezTo>
                  <a:close/>
                </a:path>
              </a:pathLst>
            </a:custGeom>
            <a:solidFill>
              <a:srgbClr val="43C466"/>
            </a:solidFill>
          </p:spPr>
        </p:sp>
      </p:grpSp>
      <p:sp>
        <p:nvSpPr>
          <p:cNvPr name="Freeform 26" id="26"/>
          <p:cNvSpPr/>
          <p:nvPr/>
        </p:nvSpPr>
        <p:spPr>
          <a:xfrm flipH="false" flipV="false" rot="0">
            <a:off x="7541981" y="2777891"/>
            <a:ext cx="7366529" cy="6574331"/>
          </a:xfrm>
          <a:custGeom>
            <a:avLst/>
            <a:gdLst/>
            <a:ahLst/>
            <a:cxnLst/>
            <a:rect r="r" b="b" t="t" l="l"/>
            <a:pathLst>
              <a:path h="6574331" w="7366529">
                <a:moveTo>
                  <a:pt x="0" y="0"/>
                </a:moveTo>
                <a:lnTo>
                  <a:pt x="7366529" y="0"/>
                </a:lnTo>
                <a:lnTo>
                  <a:pt x="7366529" y="6574332"/>
                </a:lnTo>
                <a:lnTo>
                  <a:pt x="0" y="6574332"/>
                </a:lnTo>
                <a:lnTo>
                  <a:pt x="0" y="0"/>
                </a:lnTo>
                <a:close/>
              </a:path>
            </a:pathLst>
          </a:custGeom>
          <a:blipFill>
            <a:blip r:embed="rId4"/>
            <a:stretch>
              <a:fillRect l="0" t="0" r="0" b="0"/>
            </a:stretch>
          </a:blipFill>
        </p:spPr>
      </p:sp>
      <p:sp>
        <p:nvSpPr>
          <p:cNvPr name="TextBox 27" id="27"/>
          <p:cNvSpPr txBox="true"/>
          <p:nvPr/>
        </p:nvSpPr>
        <p:spPr>
          <a:xfrm rot="0">
            <a:off x="451633" y="1414272"/>
            <a:ext cx="7291421"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Home Top Illustration</a:t>
            </a:r>
          </a:p>
        </p:txBody>
      </p:sp>
      <p:sp>
        <p:nvSpPr>
          <p:cNvPr name="TextBox 28" id="28"/>
          <p:cNvSpPr txBox="true"/>
          <p:nvPr/>
        </p:nvSpPr>
        <p:spPr>
          <a:xfrm rot="0">
            <a:off x="764867"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9144000" y="1143000"/>
            <a:ext cx="735494" cy="735494"/>
            <a:chOff x="0" y="0"/>
            <a:chExt cx="980659" cy="980659"/>
          </a:xfrm>
        </p:grpSpPr>
        <p:grpSp>
          <p:nvGrpSpPr>
            <p:cNvPr name="Group 5" id="5"/>
            <p:cNvGrpSpPr/>
            <p:nvPr/>
          </p:nvGrpSpPr>
          <p:grpSpPr>
            <a:xfrm rot="0">
              <a:off x="0" y="0"/>
              <a:ext cx="980659" cy="980659"/>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7" id="7"/>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1</a:t>
              </a:r>
            </a:p>
          </p:txBody>
        </p:sp>
      </p:grpSp>
      <p:grpSp>
        <p:nvGrpSpPr>
          <p:cNvPr name="Group 8" id="8"/>
          <p:cNvGrpSpPr/>
          <p:nvPr/>
        </p:nvGrpSpPr>
        <p:grpSpPr>
          <a:xfrm rot="0">
            <a:off x="7415816" y="7367492"/>
            <a:ext cx="735494" cy="735494"/>
            <a:chOff x="0" y="0"/>
            <a:chExt cx="980659" cy="980659"/>
          </a:xfrm>
        </p:grpSpPr>
        <p:grpSp>
          <p:nvGrpSpPr>
            <p:cNvPr name="Group 9" id="9"/>
            <p:cNvGrpSpPr/>
            <p:nvPr/>
          </p:nvGrpSpPr>
          <p:grpSpPr>
            <a:xfrm rot="0">
              <a:off x="0" y="0"/>
              <a:ext cx="980659" cy="980659"/>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1" id="11"/>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2</a:t>
              </a:r>
            </a:p>
          </p:txBody>
        </p:sp>
      </p:grpSp>
      <p:grpSp>
        <p:nvGrpSpPr>
          <p:cNvPr name="Group 12" id="12"/>
          <p:cNvGrpSpPr/>
          <p:nvPr/>
        </p:nvGrpSpPr>
        <p:grpSpPr>
          <a:xfrm rot="0">
            <a:off x="14864552" y="5883225"/>
            <a:ext cx="735494" cy="735494"/>
            <a:chOff x="0" y="0"/>
            <a:chExt cx="980659" cy="980659"/>
          </a:xfrm>
        </p:grpSpPr>
        <p:grpSp>
          <p:nvGrpSpPr>
            <p:cNvPr name="Group 13" id="13"/>
            <p:cNvGrpSpPr/>
            <p:nvPr/>
          </p:nvGrpSpPr>
          <p:grpSpPr>
            <a:xfrm rot="0">
              <a:off x="0" y="0"/>
              <a:ext cx="980659" cy="980659"/>
              <a:chOff x="0" y="0"/>
              <a:chExt cx="6350000" cy="6350000"/>
            </a:xfrm>
          </p:grpSpPr>
          <p:sp>
            <p:nvSpPr>
              <p:cNvPr name="Freeform 14" id="1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5" id="15"/>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3</a:t>
              </a:r>
            </a:p>
          </p:txBody>
        </p:sp>
      </p:grpSp>
      <p:sp>
        <p:nvSpPr>
          <p:cNvPr name="Freeform 16" id="16"/>
          <p:cNvSpPr/>
          <p:nvPr/>
        </p:nvSpPr>
        <p:spPr>
          <a:xfrm flipH="false" flipV="false" rot="0">
            <a:off x="215090" y="3281389"/>
            <a:ext cx="6730929" cy="3879462"/>
          </a:xfrm>
          <a:custGeom>
            <a:avLst/>
            <a:gdLst/>
            <a:ahLst/>
            <a:cxnLst/>
            <a:rect r="r" b="b" t="t" l="l"/>
            <a:pathLst>
              <a:path h="3879462" w="6730929">
                <a:moveTo>
                  <a:pt x="0" y="0"/>
                </a:moveTo>
                <a:lnTo>
                  <a:pt x="6730929" y="0"/>
                </a:lnTo>
                <a:lnTo>
                  <a:pt x="6730929" y="3879463"/>
                </a:lnTo>
                <a:lnTo>
                  <a:pt x="0" y="3879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215090" y="8696467"/>
            <a:ext cx="3091560" cy="957550"/>
            <a:chOff x="0" y="0"/>
            <a:chExt cx="2132177" cy="660400"/>
          </a:xfrm>
        </p:grpSpPr>
        <p:sp>
          <p:nvSpPr>
            <p:cNvPr name="Freeform 18" id="18"/>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sp>
        <p:nvSpPr>
          <p:cNvPr name="Freeform 19" id="19"/>
          <p:cNvSpPr/>
          <p:nvPr/>
        </p:nvSpPr>
        <p:spPr>
          <a:xfrm flipH="false" flipV="false" rot="0">
            <a:off x="15361684" y="6250972"/>
            <a:ext cx="2700165" cy="5303896"/>
          </a:xfrm>
          <a:custGeom>
            <a:avLst/>
            <a:gdLst/>
            <a:ahLst/>
            <a:cxnLst/>
            <a:rect r="r" b="b" t="t" l="l"/>
            <a:pathLst>
              <a:path h="5303896" w="2700165">
                <a:moveTo>
                  <a:pt x="0" y="0"/>
                </a:moveTo>
                <a:lnTo>
                  <a:pt x="2700165" y="0"/>
                </a:lnTo>
                <a:lnTo>
                  <a:pt x="2700165" y="5303895"/>
                </a:lnTo>
                <a:lnTo>
                  <a:pt x="0" y="5303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7453916" y="1941887"/>
            <a:ext cx="4376513" cy="3584384"/>
          </a:xfrm>
          <a:custGeom>
            <a:avLst/>
            <a:gdLst/>
            <a:ahLst/>
            <a:cxnLst/>
            <a:rect r="r" b="b" t="t" l="l"/>
            <a:pathLst>
              <a:path h="3584384" w="4376513">
                <a:moveTo>
                  <a:pt x="0" y="0"/>
                </a:moveTo>
                <a:lnTo>
                  <a:pt x="4376512" y="0"/>
                </a:lnTo>
                <a:lnTo>
                  <a:pt x="4376512" y="3584384"/>
                </a:lnTo>
                <a:lnTo>
                  <a:pt x="0" y="3584384"/>
                </a:lnTo>
                <a:lnTo>
                  <a:pt x="0" y="0"/>
                </a:lnTo>
                <a:close/>
              </a:path>
            </a:pathLst>
          </a:custGeom>
          <a:blipFill>
            <a:blip r:embed="rId6"/>
            <a:stretch>
              <a:fillRect l="0" t="0" r="0" b="0"/>
            </a:stretch>
          </a:blipFill>
        </p:spPr>
      </p:sp>
      <p:sp>
        <p:nvSpPr>
          <p:cNvPr name="Freeform 21" id="21"/>
          <p:cNvSpPr/>
          <p:nvPr/>
        </p:nvSpPr>
        <p:spPr>
          <a:xfrm flipH="false" flipV="false" rot="0">
            <a:off x="8224951" y="5945754"/>
            <a:ext cx="4376513" cy="3578970"/>
          </a:xfrm>
          <a:custGeom>
            <a:avLst/>
            <a:gdLst/>
            <a:ahLst/>
            <a:cxnLst/>
            <a:rect r="r" b="b" t="t" l="l"/>
            <a:pathLst>
              <a:path h="3578970" w="4376513">
                <a:moveTo>
                  <a:pt x="0" y="0"/>
                </a:moveTo>
                <a:lnTo>
                  <a:pt x="4376513" y="0"/>
                </a:lnTo>
                <a:lnTo>
                  <a:pt x="4376513" y="3578970"/>
                </a:lnTo>
                <a:lnTo>
                  <a:pt x="0" y="3578970"/>
                </a:lnTo>
                <a:lnTo>
                  <a:pt x="0" y="0"/>
                </a:lnTo>
                <a:close/>
              </a:path>
            </a:pathLst>
          </a:custGeom>
          <a:blipFill>
            <a:blip r:embed="rId7"/>
            <a:stretch>
              <a:fillRect l="0" t="0" r="0" b="0"/>
            </a:stretch>
          </a:blipFill>
        </p:spPr>
      </p:sp>
      <p:sp>
        <p:nvSpPr>
          <p:cNvPr name="Freeform 22" id="22"/>
          <p:cNvSpPr/>
          <p:nvPr/>
        </p:nvSpPr>
        <p:spPr>
          <a:xfrm flipH="false" flipV="false" rot="0">
            <a:off x="12335253" y="2511821"/>
            <a:ext cx="4376513" cy="3333303"/>
          </a:xfrm>
          <a:custGeom>
            <a:avLst/>
            <a:gdLst/>
            <a:ahLst/>
            <a:cxnLst/>
            <a:rect r="r" b="b" t="t" l="l"/>
            <a:pathLst>
              <a:path h="3333303" w="4376513">
                <a:moveTo>
                  <a:pt x="0" y="0"/>
                </a:moveTo>
                <a:lnTo>
                  <a:pt x="4376513" y="0"/>
                </a:lnTo>
                <a:lnTo>
                  <a:pt x="4376513" y="3333304"/>
                </a:lnTo>
                <a:lnTo>
                  <a:pt x="0" y="3333304"/>
                </a:lnTo>
                <a:lnTo>
                  <a:pt x="0" y="0"/>
                </a:lnTo>
                <a:close/>
              </a:path>
            </a:pathLst>
          </a:custGeom>
          <a:blipFill>
            <a:blip r:embed="rId8"/>
            <a:stretch>
              <a:fillRect l="0" t="0" r="0" b="0"/>
            </a:stretch>
          </a:blipFill>
        </p:spPr>
      </p:sp>
      <p:sp>
        <p:nvSpPr>
          <p:cNvPr name="TextBox 23" id="23"/>
          <p:cNvSpPr txBox="true"/>
          <p:nvPr/>
        </p:nvSpPr>
        <p:spPr>
          <a:xfrm rot="0">
            <a:off x="451633" y="1364779"/>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Loading Widget</a:t>
            </a:r>
          </a:p>
        </p:txBody>
      </p:sp>
      <p:sp>
        <p:nvSpPr>
          <p:cNvPr name="TextBox 24" id="24"/>
          <p:cNvSpPr txBox="true"/>
          <p:nvPr/>
        </p:nvSpPr>
        <p:spPr>
          <a:xfrm rot="0">
            <a:off x="1051942" y="3501916"/>
            <a:ext cx="5057225" cy="2443837"/>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The 'LoadingEffect' widget displays a shimmering loading effect with a column of containers representing different components of the weather app while data is being fetched or loaded. It provides a visual indication to the user that the app is in a loading state.</a:t>
            </a:r>
          </a:p>
        </p:txBody>
      </p:sp>
      <p:sp>
        <p:nvSpPr>
          <p:cNvPr name="TextBox 25" id="25"/>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8951241" y="2144074"/>
            <a:ext cx="735494" cy="735494"/>
            <a:chOff x="0" y="0"/>
            <a:chExt cx="980659" cy="980659"/>
          </a:xfrm>
        </p:grpSpPr>
        <p:grpSp>
          <p:nvGrpSpPr>
            <p:cNvPr name="Group 5" id="5"/>
            <p:cNvGrpSpPr/>
            <p:nvPr/>
          </p:nvGrpSpPr>
          <p:grpSpPr>
            <a:xfrm rot="0">
              <a:off x="0" y="0"/>
              <a:ext cx="980659" cy="980659"/>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7" id="7"/>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1</a:t>
              </a:r>
            </a:p>
          </p:txBody>
        </p:sp>
      </p:grpSp>
      <p:grpSp>
        <p:nvGrpSpPr>
          <p:cNvPr name="Group 8" id="8"/>
          <p:cNvGrpSpPr/>
          <p:nvPr/>
        </p:nvGrpSpPr>
        <p:grpSpPr>
          <a:xfrm rot="0">
            <a:off x="7680859" y="7198828"/>
            <a:ext cx="735494" cy="735494"/>
            <a:chOff x="0" y="0"/>
            <a:chExt cx="980659" cy="980659"/>
          </a:xfrm>
        </p:grpSpPr>
        <p:grpSp>
          <p:nvGrpSpPr>
            <p:cNvPr name="Group 9" id="9"/>
            <p:cNvGrpSpPr/>
            <p:nvPr/>
          </p:nvGrpSpPr>
          <p:grpSpPr>
            <a:xfrm rot="0">
              <a:off x="0" y="0"/>
              <a:ext cx="980659" cy="980659"/>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1" id="11"/>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2</a:t>
              </a:r>
            </a:p>
          </p:txBody>
        </p:sp>
      </p:grpSp>
      <p:sp>
        <p:nvSpPr>
          <p:cNvPr name="Freeform 12" id="12"/>
          <p:cNvSpPr/>
          <p:nvPr/>
        </p:nvSpPr>
        <p:spPr>
          <a:xfrm flipH="false" flipV="false" rot="0">
            <a:off x="215090" y="3281389"/>
            <a:ext cx="6205793" cy="3576793"/>
          </a:xfrm>
          <a:custGeom>
            <a:avLst/>
            <a:gdLst/>
            <a:ahLst/>
            <a:cxnLst/>
            <a:rect r="r" b="b" t="t" l="l"/>
            <a:pathLst>
              <a:path h="3576793" w="6205793">
                <a:moveTo>
                  <a:pt x="0" y="0"/>
                </a:moveTo>
                <a:lnTo>
                  <a:pt x="6205793" y="0"/>
                </a:lnTo>
                <a:lnTo>
                  <a:pt x="6205793" y="3576793"/>
                </a:lnTo>
                <a:lnTo>
                  <a:pt x="0" y="3576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215090" y="8696467"/>
            <a:ext cx="3091560" cy="957550"/>
            <a:chOff x="0" y="0"/>
            <a:chExt cx="2132177" cy="660400"/>
          </a:xfrm>
        </p:grpSpPr>
        <p:sp>
          <p:nvSpPr>
            <p:cNvPr name="Freeform 14" id="14"/>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sp>
        <p:nvSpPr>
          <p:cNvPr name="Freeform 15" id="15"/>
          <p:cNvSpPr/>
          <p:nvPr/>
        </p:nvSpPr>
        <p:spPr>
          <a:xfrm flipH="false" flipV="false" rot="0">
            <a:off x="15063309" y="5784240"/>
            <a:ext cx="2965177" cy="5824454"/>
          </a:xfrm>
          <a:custGeom>
            <a:avLst/>
            <a:gdLst/>
            <a:ahLst/>
            <a:cxnLst/>
            <a:rect r="r" b="b" t="t" l="l"/>
            <a:pathLst>
              <a:path h="5824454" w="2965177">
                <a:moveTo>
                  <a:pt x="0" y="0"/>
                </a:moveTo>
                <a:lnTo>
                  <a:pt x="2965177" y="0"/>
                </a:lnTo>
                <a:lnTo>
                  <a:pt x="2965177" y="5824454"/>
                </a:lnTo>
                <a:lnTo>
                  <a:pt x="0" y="5824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9879494" y="2071020"/>
            <a:ext cx="4766294" cy="3911499"/>
          </a:xfrm>
          <a:custGeom>
            <a:avLst/>
            <a:gdLst/>
            <a:ahLst/>
            <a:cxnLst/>
            <a:rect r="r" b="b" t="t" l="l"/>
            <a:pathLst>
              <a:path h="3911499" w="4766294">
                <a:moveTo>
                  <a:pt x="0" y="0"/>
                </a:moveTo>
                <a:lnTo>
                  <a:pt x="4766294" y="0"/>
                </a:lnTo>
                <a:lnTo>
                  <a:pt x="4766294" y="3911499"/>
                </a:lnTo>
                <a:lnTo>
                  <a:pt x="0" y="3911499"/>
                </a:lnTo>
                <a:lnTo>
                  <a:pt x="0" y="0"/>
                </a:lnTo>
                <a:close/>
              </a:path>
            </a:pathLst>
          </a:custGeom>
          <a:blipFill>
            <a:blip r:embed="rId6"/>
            <a:stretch>
              <a:fillRect l="0" t="0" r="0" b="0"/>
            </a:stretch>
          </a:blipFill>
        </p:spPr>
      </p:sp>
      <p:sp>
        <p:nvSpPr>
          <p:cNvPr name="Freeform 17" id="17"/>
          <p:cNvSpPr/>
          <p:nvPr/>
        </p:nvSpPr>
        <p:spPr>
          <a:xfrm flipH="false" flipV="false" rot="0">
            <a:off x="8566883" y="6198407"/>
            <a:ext cx="4766294" cy="3919435"/>
          </a:xfrm>
          <a:custGeom>
            <a:avLst/>
            <a:gdLst/>
            <a:ahLst/>
            <a:cxnLst/>
            <a:rect r="r" b="b" t="t" l="l"/>
            <a:pathLst>
              <a:path h="3919435" w="4766294">
                <a:moveTo>
                  <a:pt x="0" y="0"/>
                </a:moveTo>
                <a:lnTo>
                  <a:pt x="4766293" y="0"/>
                </a:lnTo>
                <a:lnTo>
                  <a:pt x="4766293" y="3919435"/>
                </a:lnTo>
                <a:lnTo>
                  <a:pt x="0" y="3919435"/>
                </a:lnTo>
                <a:lnTo>
                  <a:pt x="0" y="0"/>
                </a:lnTo>
                <a:close/>
              </a:path>
            </a:pathLst>
          </a:custGeom>
          <a:blipFill>
            <a:blip r:embed="rId7"/>
            <a:stretch>
              <a:fillRect l="0" t="0" r="0" b="0"/>
            </a:stretch>
          </a:blipFill>
        </p:spPr>
      </p:sp>
      <p:sp>
        <p:nvSpPr>
          <p:cNvPr name="TextBox 18" id="18"/>
          <p:cNvSpPr txBox="true"/>
          <p:nvPr/>
        </p:nvSpPr>
        <p:spPr>
          <a:xfrm rot="0">
            <a:off x="678577" y="1630359"/>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Wind Humidity</a:t>
            </a:r>
          </a:p>
        </p:txBody>
      </p:sp>
      <p:sp>
        <p:nvSpPr>
          <p:cNvPr name="TextBox 19" id="19"/>
          <p:cNvSpPr txBox="true"/>
          <p:nvPr/>
        </p:nvSpPr>
        <p:spPr>
          <a:xfrm rot="0">
            <a:off x="778038" y="3695979"/>
            <a:ext cx="5057225" cy="1742089"/>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The 'WindAndHumidityContainer' widget displays wind speed and humidity information in a styled container. It uses icons, text, and styling to present the data in a visually appealing manner.</a:t>
            </a:r>
          </a:p>
        </p:txBody>
      </p:sp>
      <p:sp>
        <p:nvSpPr>
          <p:cNvPr name="TextBox 20" id="20"/>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8048606" y="929360"/>
            <a:ext cx="735494" cy="735494"/>
            <a:chOff x="0" y="0"/>
            <a:chExt cx="980659" cy="980659"/>
          </a:xfrm>
        </p:grpSpPr>
        <p:grpSp>
          <p:nvGrpSpPr>
            <p:cNvPr name="Group 5" id="5"/>
            <p:cNvGrpSpPr/>
            <p:nvPr/>
          </p:nvGrpSpPr>
          <p:grpSpPr>
            <a:xfrm rot="0">
              <a:off x="0" y="0"/>
              <a:ext cx="980659" cy="980659"/>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7" id="7"/>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1</a:t>
              </a:r>
            </a:p>
          </p:txBody>
        </p:sp>
      </p:grpSp>
      <p:grpSp>
        <p:nvGrpSpPr>
          <p:cNvPr name="Group 8" id="8"/>
          <p:cNvGrpSpPr/>
          <p:nvPr/>
        </p:nvGrpSpPr>
        <p:grpSpPr>
          <a:xfrm rot="0">
            <a:off x="5563895" y="6965648"/>
            <a:ext cx="735494" cy="735494"/>
            <a:chOff x="0" y="0"/>
            <a:chExt cx="980659" cy="980659"/>
          </a:xfrm>
        </p:grpSpPr>
        <p:grpSp>
          <p:nvGrpSpPr>
            <p:cNvPr name="Group 9" id="9"/>
            <p:cNvGrpSpPr/>
            <p:nvPr/>
          </p:nvGrpSpPr>
          <p:grpSpPr>
            <a:xfrm rot="0">
              <a:off x="0" y="0"/>
              <a:ext cx="980659" cy="980659"/>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1" id="11"/>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2</a:t>
              </a:r>
            </a:p>
          </p:txBody>
        </p:sp>
      </p:grpSp>
      <p:sp>
        <p:nvSpPr>
          <p:cNvPr name="Freeform 12" id="12"/>
          <p:cNvSpPr/>
          <p:nvPr/>
        </p:nvSpPr>
        <p:spPr>
          <a:xfrm flipH="false" flipV="false" rot="0">
            <a:off x="215090" y="3281389"/>
            <a:ext cx="6205793" cy="3576793"/>
          </a:xfrm>
          <a:custGeom>
            <a:avLst/>
            <a:gdLst/>
            <a:ahLst/>
            <a:cxnLst/>
            <a:rect r="r" b="b" t="t" l="l"/>
            <a:pathLst>
              <a:path h="3576793" w="6205793">
                <a:moveTo>
                  <a:pt x="0" y="0"/>
                </a:moveTo>
                <a:lnTo>
                  <a:pt x="6205793" y="0"/>
                </a:lnTo>
                <a:lnTo>
                  <a:pt x="6205793" y="3576793"/>
                </a:lnTo>
                <a:lnTo>
                  <a:pt x="0" y="3576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215090" y="8696467"/>
            <a:ext cx="3091560" cy="957550"/>
            <a:chOff x="0" y="0"/>
            <a:chExt cx="2132177" cy="660400"/>
          </a:xfrm>
        </p:grpSpPr>
        <p:sp>
          <p:nvSpPr>
            <p:cNvPr name="Freeform 14" id="14"/>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sp>
        <p:nvSpPr>
          <p:cNvPr name="Freeform 15" id="15"/>
          <p:cNvSpPr/>
          <p:nvPr/>
        </p:nvSpPr>
        <p:spPr>
          <a:xfrm flipH="false" flipV="false" rot="0">
            <a:off x="15962191" y="6198407"/>
            <a:ext cx="1874176" cy="4728426"/>
          </a:xfrm>
          <a:custGeom>
            <a:avLst/>
            <a:gdLst/>
            <a:ahLst/>
            <a:cxnLst/>
            <a:rect r="r" b="b" t="t" l="l"/>
            <a:pathLst>
              <a:path h="4728426" w="1874176">
                <a:moveTo>
                  <a:pt x="0" y="0"/>
                </a:moveTo>
                <a:lnTo>
                  <a:pt x="1874176" y="0"/>
                </a:lnTo>
                <a:lnTo>
                  <a:pt x="1874176" y="4728426"/>
                </a:lnTo>
                <a:lnTo>
                  <a:pt x="0" y="472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453916" y="1715572"/>
            <a:ext cx="4707345" cy="3913728"/>
          </a:xfrm>
          <a:custGeom>
            <a:avLst/>
            <a:gdLst/>
            <a:ahLst/>
            <a:cxnLst/>
            <a:rect r="r" b="b" t="t" l="l"/>
            <a:pathLst>
              <a:path h="3913728" w="4707345">
                <a:moveTo>
                  <a:pt x="0" y="0"/>
                </a:moveTo>
                <a:lnTo>
                  <a:pt x="4707345" y="0"/>
                </a:lnTo>
                <a:lnTo>
                  <a:pt x="4707345" y="3913728"/>
                </a:lnTo>
                <a:lnTo>
                  <a:pt x="0" y="3913728"/>
                </a:lnTo>
                <a:lnTo>
                  <a:pt x="0" y="0"/>
                </a:lnTo>
                <a:close/>
              </a:path>
            </a:pathLst>
          </a:custGeom>
          <a:blipFill>
            <a:blip r:embed="rId6"/>
            <a:stretch>
              <a:fillRect l="0" t="0" r="0" b="0"/>
            </a:stretch>
          </a:blipFill>
        </p:spPr>
      </p:sp>
      <p:sp>
        <p:nvSpPr>
          <p:cNvPr name="Freeform 17" id="17"/>
          <p:cNvSpPr/>
          <p:nvPr/>
        </p:nvSpPr>
        <p:spPr>
          <a:xfrm flipH="false" flipV="false" rot="0">
            <a:off x="6430428" y="5748266"/>
            <a:ext cx="4707345" cy="3905752"/>
          </a:xfrm>
          <a:custGeom>
            <a:avLst/>
            <a:gdLst/>
            <a:ahLst/>
            <a:cxnLst/>
            <a:rect r="r" b="b" t="t" l="l"/>
            <a:pathLst>
              <a:path h="3905752" w="4707345">
                <a:moveTo>
                  <a:pt x="0" y="0"/>
                </a:moveTo>
                <a:lnTo>
                  <a:pt x="4707345" y="0"/>
                </a:lnTo>
                <a:lnTo>
                  <a:pt x="4707345" y="3905751"/>
                </a:lnTo>
                <a:lnTo>
                  <a:pt x="0" y="3905751"/>
                </a:lnTo>
                <a:lnTo>
                  <a:pt x="0" y="0"/>
                </a:lnTo>
                <a:close/>
              </a:path>
            </a:pathLst>
          </a:custGeom>
          <a:blipFill>
            <a:blip r:embed="rId7"/>
            <a:stretch>
              <a:fillRect l="0" t="0" r="0" b="0"/>
            </a:stretch>
          </a:blipFill>
        </p:spPr>
      </p:sp>
      <p:sp>
        <p:nvSpPr>
          <p:cNvPr name="Freeform 18" id="18"/>
          <p:cNvSpPr/>
          <p:nvPr/>
        </p:nvSpPr>
        <p:spPr>
          <a:xfrm flipH="false" flipV="false" rot="0">
            <a:off x="12532736" y="2101633"/>
            <a:ext cx="4707345" cy="3901293"/>
          </a:xfrm>
          <a:custGeom>
            <a:avLst/>
            <a:gdLst/>
            <a:ahLst/>
            <a:cxnLst/>
            <a:rect r="r" b="b" t="t" l="l"/>
            <a:pathLst>
              <a:path h="3901293" w="4707345">
                <a:moveTo>
                  <a:pt x="0" y="0"/>
                </a:moveTo>
                <a:lnTo>
                  <a:pt x="4707345" y="0"/>
                </a:lnTo>
                <a:lnTo>
                  <a:pt x="4707345" y="3901293"/>
                </a:lnTo>
                <a:lnTo>
                  <a:pt x="0" y="3901293"/>
                </a:lnTo>
                <a:lnTo>
                  <a:pt x="0" y="0"/>
                </a:lnTo>
                <a:close/>
              </a:path>
            </a:pathLst>
          </a:custGeom>
          <a:blipFill>
            <a:blip r:embed="rId8"/>
            <a:stretch>
              <a:fillRect l="0" t="0" r="0" b="0"/>
            </a:stretch>
          </a:blipFill>
        </p:spPr>
      </p:sp>
      <p:sp>
        <p:nvSpPr>
          <p:cNvPr name="Freeform 19" id="19"/>
          <p:cNvSpPr/>
          <p:nvPr/>
        </p:nvSpPr>
        <p:spPr>
          <a:xfrm flipH="false" flipV="false" rot="0">
            <a:off x="11271123" y="6198407"/>
            <a:ext cx="4707345" cy="3850981"/>
          </a:xfrm>
          <a:custGeom>
            <a:avLst/>
            <a:gdLst/>
            <a:ahLst/>
            <a:cxnLst/>
            <a:rect r="r" b="b" t="t" l="l"/>
            <a:pathLst>
              <a:path h="3850981" w="4707345">
                <a:moveTo>
                  <a:pt x="0" y="0"/>
                </a:moveTo>
                <a:lnTo>
                  <a:pt x="4707345" y="0"/>
                </a:lnTo>
                <a:lnTo>
                  <a:pt x="4707345" y="3850981"/>
                </a:lnTo>
                <a:lnTo>
                  <a:pt x="0" y="3850981"/>
                </a:lnTo>
                <a:lnTo>
                  <a:pt x="0" y="0"/>
                </a:lnTo>
                <a:close/>
              </a:path>
            </a:pathLst>
          </a:custGeom>
          <a:blipFill>
            <a:blip r:embed="rId9"/>
            <a:stretch>
              <a:fillRect l="0" t="0" r="0" b="0"/>
            </a:stretch>
          </a:blipFill>
        </p:spPr>
      </p:sp>
      <p:sp>
        <p:nvSpPr>
          <p:cNvPr name="TextBox 20" id="20"/>
          <p:cNvSpPr txBox="true"/>
          <p:nvPr/>
        </p:nvSpPr>
        <p:spPr>
          <a:xfrm rot="0">
            <a:off x="451633" y="1474866"/>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Search</a:t>
            </a:r>
          </a:p>
        </p:txBody>
      </p:sp>
      <p:sp>
        <p:nvSpPr>
          <p:cNvPr name="TextBox 21" id="21"/>
          <p:cNvSpPr txBox="true"/>
          <p:nvPr/>
        </p:nvSpPr>
        <p:spPr>
          <a:xfrm rot="0">
            <a:off x="633469" y="3403695"/>
            <a:ext cx="5298173" cy="2443837"/>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The 'SearchPage' widget provides a search interface where users can enter a city name to search for weather information. It handles user input, displays search suggestions, shows loading and error states, and allows users to select a search result to view weather details on the 'HomePage'.</a:t>
            </a:r>
          </a:p>
        </p:txBody>
      </p:sp>
      <p:grpSp>
        <p:nvGrpSpPr>
          <p:cNvPr name="Group 22" id="22"/>
          <p:cNvGrpSpPr/>
          <p:nvPr/>
        </p:nvGrpSpPr>
        <p:grpSpPr>
          <a:xfrm rot="0">
            <a:off x="14518662" y="1319250"/>
            <a:ext cx="735494" cy="735494"/>
            <a:chOff x="0" y="0"/>
            <a:chExt cx="980659" cy="980659"/>
          </a:xfrm>
        </p:grpSpPr>
        <p:grpSp>
          <p:nvGrpSpPr>
            <p:cNvPr name="Group 23" id="23"/>
            <p:cNvGrpSpPr/>
            <p:nvPr/>
          </p:nvGrpSpPr>
          <p:grpSpPr>
            <a:xfrm rot="0">
              <a:off x="0" y="0"/>
              <a:ext cx="980659" cy="980659"/>
              <a:chOff x="0" y="0"/>
              <a:chExt cx="6350000" cy="6350000"/>
            </a:xfrm>
          </p:grpSpPr>
          <p:sp>
            <p:nvSpPr>
              <p:cNvPr name="Freeform 24" id="2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5" id="25"/>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3</a:t>
              </a:r>
            </a:p>
          </p:txBody>
        </p:sp>
      </p:grpSp>
      <p:grpSp>
        <p:nvGrpSpPr>
          <p:cNvPr name="Group 26" id="26"/>
          <p:cNvGrpSpPr/>
          <p:nvPr/>
        </p:nvGrpSpPr>
        <p:grpSpPr>
          <a:xfrm rot="0">
            <a:off x="14518662" y="9517245"/>
            <a:ext cx="735494" cy="735494"/>
            <a:chOff x="0" y="0"/>
            <a:chExt cx="980659" cy="980659"/>
          </a:xfrm>
        </p:grpSpPr>
        <p:grpSp>
          <p:nvGrpSpPr>
            <p:cNvPr name="Group 27" id="27"/>
            <p:cNvGrpSpPr/>
            <p:nvPr/>
          </p:nvGrpSpPr>
          <p:grpSpPr>
            <a:xfrm rot="0">
              <a:off x="0" y="0"/>
              <a:ext cx="980659" cy="980659"/>
              <a:chOff x="0" y="0"/>
              <a:chExt cx="6350000" cy="6350000"/>
            </a:xfrm>
          </p:grpSpPr>
          <p:sp>
            <p:nvSpPr>
              <p:cNvPr name="Freeform 28" id="2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9" id="29"/>
            <p:cNvSpPr txBox="true"/>
            <p:nvPr/>
          </p:nvSpPr>
          <p:spPr>
            <a:xfrm rot="0">
              <a:off x="26086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4</a:t>
              </a:r>
            </a:p>
          </p:txBody>
        </p:sp>
      </p:grpSp>
      <p:sp>
        <p:nvSpPr>
          <p:cNvPr name="TextBox 30" id="30"/>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sp>
        <p:nvSpPr>
          <p:cNvPr name="Freeform 4" id="4"/>
          <p:cNvSpPr/>
          <p:nvPr/>
        </p:nvSpPr>
        <p:spPr>
          <a:xfrm flipH="false" flipV="false" rot="0">
            <a:off x="215090" y="3281389"/>
            <a:ext cx="6205793" cy="3576793"/>
          </a:xfrm>
          <a:custGeom>
            <a:avLst/>
            <a:gdLst/>
            <a:ahLst/>
            <a:cxnLst/>
            <a:rect r="r" b="b" t="t" l="l"/>
            <a:pathLst>
              <a:path h="3576793" w="6205793">
                <a:moveTo>
                  <a:pt x="0" y="0"/>
                </a:moveTo>
                <a:lnTo>
                  <a:pt x="6205793" y="0"/>
                </a:lnTo>
                <a:lnTo>
                  <a:pt x="6205793" y="3576793"/>
                </a:lnTo>
                <a:lnTo>
                  <a:pt x="0" y="3576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15090" y="8696467"/>
            <a:ext cx="3091560" cy="957550"/>
            <a:chOff x="0" y="0"/>
            <a:chExt cx="2132177" cy="660400"/>
          </a:xfrm>
        </p:grpSpPr>
        <p:sp>
          <p:nvSpPr>
            <p:cNvPr name="Freeform 6" id="6"/>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sp>
        <p:nvSpPr>
          <p:cNvPr name="Freeform 7" id="7"/>
          <p:cNvSpPr/>
          <p:nvPr/>
        </p:nvSpPr>
        <p:spPr>
          <a:xfrm flipH="false" flipV="false" rot="0">
            <a:off x="15962191" y="5903553"/>
            <a:ext cx="2214019" cy="5585829"/>
          </a:xfrm>
          <a:custGeom>
            <a:avLst/>
            <a:gdLst/>
            <a:ahLst/>
            <a:cxnLst/>
            <a:rect r="r" b="b" t="t" l="l"/>
            <a:pathLst>
              <a:path h="5585829" w="2214019">
                <a:moveTo>
                  <a:pt x="0" y="0"/>
                </a:moveTo>
                <a:lnTo>
                  <a:pt x="2214019" y="0"/>
                </a:lnTo>
                <a:lnTo>
                  <a:pt x="2214019" y="5585829"/>
                </a:lnTo>
                <a:lnTo>
                  <a:pt x="0" y="5585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381195" y="3346670"/>
            <a:ext cx="8580995" cy="5703474"/>
          </a:xfrm>
          <a:custGeom>
            <a:avLst/>
            <a:gdLst/>
            <a:ahLst/>
            <a:cxnLst/>
            <a:rect r="r" b="b" t="t" l="l"/>
            <a:pathLst>
              <a:path h="5703474" w="8580995">
                <a:moveTo>
                  <a:pt x="0" y="0"/>
                </a:moveTo>
                <a:lnTo>
                  <a:pt x="8580996" y="0"/>
                </a:lnTo>
                <a:lnTo>
                  <a:pt x="8580996" y="5703474"/>
                </a:lnTo>
                <a:lnTo>
                  <a:pt x="0" y="5703474"/>
                </a:lnTo>
                <a:lnTo>
                  <a:pt x="0" y="0"/>
                </a:lnTo>
                <a:close/>
              </a:path>
            </a:pathLst>
          </a:custGeom>
          <a:blipFill>
            <a:blip r:embed="rId6"/>
            <a:stretch>
              <a:fillRect l="0" t="0" r="0" b="0"/>
            </a:stretch>
          </a:blipFill>
        </p:spPr>
      </p:sp>
      <p:sp>
        <p:nvSpPr>
          <p:cNvPr name="TextBox 9" id="9"/>
          <p:cNvSpPr txBox="true"/>
          <p:nvPr/>
        </p:nvSpPr>
        <p:spPr>
          <a:xfrm rot="0">
            <a:off x="451633" y="1579641"/>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Loading Widget</a:t>
            </a:r>
          </a:p>
        </p:txBody>
      </p:sp>
      <p:sp>
        <p:nvSpPr>
          <p:cNvPr name="TextBox 10" id="10"/>
          <p:cNvSpPr txBox="true"/>
          <p:nvPr/>
        </p:nvSpPr>
        <p:spPr>
          <a:xfrm rot="0">
            <a:off x="789374" y="3406841"/>
            <a:ext cx="5057225" cy="2443837"/>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The 'SearchLoadingEffect' widget creates a shimmering loading effect using the Shimmer package. It displays a container with a shimmer effect while search results are being fetched, providing a visual indication to the user that loading is in progress.</a:t>
            </a:r>
          </a:p>
        </p:txBody>
      </p:sp>
      <p:sp>
        <p:nvSpPr>
          <p:cNvPr name="TextBox 11" id="11"/>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6215817" y="386989"/>
            <a:ext cx="1620549" cy="1540998"/>
            <a:chOff x="0" y="0"/>
            <a:chExt cx="2160733" cy="2054664"/>
          </a:xfrm>
        </p:grpSpPr>
        <p:grpSp>
          <p:nvGrpSpPr>
            <p:cNvPr name="Group 5" id="5"/>
            <p:cNvGrpSpPr/>
            <p:nvPr/>
          </p:nvGrpSpPr>
          <p:grpSpPr>
            <a:xfrm rot="0">
              <a:off x="0" y="0"/>
              <a:ext cx="2160733" cy="2054664"/>
              <a:chOff x="0" y="0"/>
              <a:chExt cx="4188895" cy="3983266"/>
            </a:xfrm>
          </p:grpSpPr>
          <p:sp>
            <p:nvSpPr>
              <p:cNvPr name="Freeform 6" id="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7" id="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8" id="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9" id="9"/>
          <p:cNvGrpSpPr/>
          <p:nvPr/>
        </p:nvGrpSpPr>
        <p:grpSpPr>
          <a:xfrm rot="0">
            <a:off x="14272717" y="386989"/>
            <a:ext cx="1620549" cy="1540998"/>
            <a:chOff x="0" y="0"/>
            <a:chExt cx="2160733" cy="2054664"/>
          </a:xfrm>
        </p:grpSpPr>
        <p:grpSp>
          <p:nvGrpSpPr>
            <p:cNvPr name="Group 10" id="10"/>
            <p:cNvGrpSpPr/>
            <p:nvPr/>
          </p:nvGrpSpPr>
          <p:grpSpPr>
            <a:xfrm rot="0">
              <a:off x="0" y="0"/>
              <a:ext cx="2160733" cy="2054664"/>
              <a:chOff x="0" y="0"/>
              <a:chExt cx="4188895" cy="3983266"/>
            </a:xfrm>
          </p:grpSpPr>
          <p:sp>
            <p:nvSpPr>
              <p:cNvPr name="Freeform 11" id="1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2" id="1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3" id="13"/>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4" id="14"/>
          <p:cNvGrpSpPr/>
          <p:nvPr/>
        </p:nvGrpSpPr>
        <p:grpSpPr>
          <a:xfrm rot="0">
            <a:off x="12329617" y="386989"/>
            <a:ext cx="1620549" cy="1540998"/>
            <a:chOff x="0" y="0"/>
            <a:chExt cx="2160733" cy="2054664"/>
          </a:xfrm>
        </p:grpSpPr>
        <p:grpSp>
          <p:nvGrpSpPr>
            <p:cNvPr name="Group 15" id="15"/>
            <p:cNvGrpSpPr/>
            <p:nvPr/>
          </p:nvGrpSpPr>
          <p:grpSpPr>
            <a:xfrm rot="0">
              <a:off x="0" y="0"/>
              <a:ext cx="2160733" cy="2054664"/>
              <a:chOff x="0" y="0"/>
              <a:chExt cx="4188895" cy="3983266"/>
            </a:xfrm>
          </p:grpSpPr>
          <p:sp>
            <p:nvSpPr>
              <p:cNvPr name="Freeform 16" id="1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17" id="1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8" id="1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9" id="19"/>
          <p:cNvGrpSpPr/>
          <p:nvPr/>
        </p:nvGrpSpPr>
        <p:grpSpPr>
          <a:xfrm rot="0">
            <a:off x="285750" y="3228782"/>
            <a:ext cx="4652056" cy="2600801"/>
            <a:chOff x="0" y="0"/>
            <a:chExt cx="6202741" cy="3467735"/>
          </a:xfrm>
        </p:grpSpPr>
        <p:grpSp>
          <p:nvGrpSpPr>
            <p:cNvPr name="Group 20" id="20"/>
            <p:cNvGrpSpPr/>
            <p:nvPr/>
          </p:nvGrpSpPr>
          <p:grpSpPr>
            <a:xfrm rot="0">
              <a:off x="0" y="0"/>
              <a:ext cx="6202741" cy="3467735"/>
              <a:chOff x="0" y="0"/>
              <a:chExt cx="3654056" cy="2042854"/>
            </a:xfrm>
          </p:grpSpPr>
          <p:sp>
            <p:nvSpPr>
              <p:cNvPr name="Freeform 21" id="21"/>
              <p:cNvSpPr/>
              <p:nvPr/>
            </p:nvSpPr>
            <p:spPr>
              <a:xfrm flipH="false" flipV="false" rot="0">
                <a:off x="0" y="0"/>
                <a:ext cx="3654056" cy="2042854"/>
              </a:xfrm>
              <a:custGeom>
                <a:avLst/>
                <a:gdLst/>
                <a:ahLst/>
                <a:cxnLst/>
                <a:rect r="r" b="b" t="t" l="l"/>
                <a:pathLst>
                  <a:path h="2042854" w="3654056">
                    <a:moveTo>
                      <a:pt x="3529596" y="2042854"/>
                    </a:moveTo>
                    <a:lnTo>
                      <a:pt x="124460" y="2042854"/>
                    </a:lnTo>
                    <a:cubicBezTo>
                      <a:pt x="55880" y="2042854"/>
                      <a:pt x="0" y="1986974"/>
                      <a:pt x="0" y="1918394"/>
                    </a:cubicBezTo>
                    <a:lnTo>
                      <a:pt x="0" y="124460"/>
                    </a:lnTo>
                    <a:cubicBezTo>
                      <a:pt x="0" y="55880"/>
                      <a:pt x="55880" y="0"/>
                      <a:pt x="124460" y="0"/>
                    </a:cubicBezTo>
                    <a:lnTo>
                      <a:pt x="3529597" y="0"/>
                    </a:lnTo>
                    <a:cubicBezTo>
                      <a:pt x="3598176" y="0"/>
                      <a:pt x="3654056" y="55880"/>
                      <a:pt x="3654056" y="124460"/>
                    </a:cubicBezTo>
                    <a:lnTo>
                      <a:pt x="3654056" y="1918395"/>
                    </a:lnTo>
                    <a:cubicBezTo>
                      <a:pt x="3654056" y="1986974"/>
                      <a:pt x="3598176" y="2042854"/>
                      <a:pt x="3529597" y="2042854"/>
                    </a:cubicBezTo>
                    <a:close/>
                  </a:path>
                </a:pathLst>
              </a:custGeom>
              <a:solidFill>
                <a:srgbClr val="43C466"/>
              </a:solidFill>
            </p:spPr>
          </p:sp>
        </p:grpSp>
        <p:sp>
          <p:nvSpPr>
            <p:cNvPr name="TextBox 22" id="22"/>
            <p:cNvSpPr txBox="true"/>
            <p:nvPr/>
          </p:nvSpPr>
          <p:spPr>
            <a:xfrm rot="0">
              <a:off x="213584" y="358448"/>
              <a:ext cx="5748740" cy="2731789"/>
            </a:xfrm>
            <a:prstGeom prst="rect">
              <a:avLst/>
            </a:prstGeom>
          </p:spPr>
          <p:txBody>
            <a:bodyPr anchor="t" rtlCol="false" tIns="0" lIns="0" bIns="0" rIns="0">
              <a:spAutoFit/>
            </a:bodyPr>
            <a:lstStyle/>
            <a:p>
              <a:pPr algn="ctr">
                <a:lnSpc>
                  <a:spcPts val="2340"/>
                </a:lnSpc>
              </a:pPr>
              <a:r>
                <a:rPr lang="en-US" sz="1800">
                  <a:solidFill>
                    <a:srgbClr val="FFFFFF"/>
                  </a:solidFill>
                  <a:latin typeface="DM Sans"/>
                </a:rPr>
                <a:t>The 'SearchSuggestions' widget provides two search suggestions: "My Location" and "Yangon". It allows the user to select a suggestion, perform appropriate actions (such as retrieving location data or weather data), and navigate to the home page of the weather app.</a:t>
              </a:r>
            </a:p>
          </p:txBody>
        </p:sp>
      </p:grpSp>
      <p:grpSp>
        <p:nvGrpSpPr>
          <p:cNvPr name="Group 23" id="23"/>
          <p:cNvGrpSpPr/>
          <p:nvPr/>
        </p:nvGrpSpPr>
        <p:grpSpPr>
          <a:xfrm rot="0">
            <a:off x="285750" y="8656120"/>
            <a:ext cx="3028082" cy="894501"/>
            <a:chOff x="0" y="0"/>
            <a:chExt cx="2235599" cy="660400"/>
          </a:xfrm>
        </p:grpSpPr>
        <p:sp>
          <p:nvSpPr>
            <p:cNvPr name="Freeform 24" id="24"/>
            <p:cNvSpPr/>
            <p:nvPr/>
          </p:nvSpPr>
          <p:spPr>
            <a:xfrm flipH="false" flipV="false" rot="0">
              <a:off x="0" y="0"/>
              <a:ext cx="2235599" cy="660400"/>
            </a:xfrm>
            <a:custGeom>
              <a:avLst/>
              <a:gdLst/>
              <a:ahLst/>
              <a:cxnLst/>
              <a:rect r="r" b="b" t="t" l="l"/>
              <a:pathLst>
                <a:path h="660400" w="2235599">
                  <a:moveTo>
                    <a:pt x="2111139" y="660400"/>
                  </a:moveTo>
                  <a:lnTo>
                    <a:pt x="124460" y="660400"/>
                  </a:lnTo>
                  <a:cubicBezTo>
                    <a:pt x="55880" y="660400"/>
                    <a:pt x="0" y="604520"/>
                    <a:pt x="0" y="535940"/>
                  </a:cubicBezTo>
                  <a:lnTo>
                    <a:pt x="0" y="124460"/>
                  </a:lnTo>
                  <a:cubicBezTo>
                    <a:pt x="0" y="55880"/>
                    <a:pt x="55880" y="0"/>
                    <a:pt x="124460" y="0"/>
                  </a:cubicBezTo>
                  <a:lnTo>
                    <a:pt x="2111139" y="0"/>
                  </a:lnTo>
                  <a:cubicBezTo>
                    <a:pt x="2179719" y="0"/>
                    <a:pt x="2235599" y="55880"/>
                    <a:pt x="2235599" y="124460"/>
                  </a:cubicBezTo>
                  <a:lnTo>
                    <a:pt x="2235599" y="535940"/>
                  </a:lnTo>
                  <a:cubicBezTo>
                    <a:pt x="2235599" y="604520"/>
                    <a:pt x="2179719" y="660400"/>
                    <a:pt x="2111139" y="660400"/>
                  </a:cubicBezTo>
                  <a:close/>
                </a:path>
              </a:pathLst>
            </a:custGeom>
            <a:solidFill>
              <a:srgbClr val="43C466"/>
            </a:solidFill>
          </p:spPr>
        </p:sp>
      </p:grpSp>
      <p:grpSp>
        <p:nvGrpSpPr>
          <p:cNvPr name="Group 25" id="25"/>
          <p:cNvGrpSpPr/>
          <p:nvPr/>
        </p:nvGrpSpPr>
        <p:grpSpPr>
          <a:xfrm rot="0">
            <a:off x="8369408" y="1157488"/>
            <a:ext cx="553698" cy="553698"/>
            <a:chOff x="0" y="0"/>
            <a:chExt cx="738264" cy="738264"/>
          </a:xfrm>
        </p:grpSpPr>
        <p:grpSp>
          <p:nvGrpSpPr>
            <p:cNvPr name="Group 26" id="26"/>
            <p:cNvGrpSpPr/>
            <p:nvPr/>
          </p:nvGrpSpPr>
          <p:grpSpPr>
            <a:xfrm rot="0">
              <a:off x="0" y="0"/>
              <a:ext cx="738264" cy="738264"/>
              <a:chOff x="0" y="0"/>
              <a:chExt cx="6350000" cy="6350000"/>
            </a:xfrm>
          </p:grpSpPr>
          <p:sp>
            <p:nvSpPr>
              <p:cNvPr name="Freeform 27" id="2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8" id="28"/>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1</a:t>
              </a:r>
            </a:p>
          </p:txBody>
        </p:sp>
      </p:grpSp>
      <p:grpSp>
        <p:nvGrpSpPr>
          <p:cNvPr name="Group 29" id="29"/>
          <p:cNvGrpSpPr/>
          <p:nvPr/>
        </p:nvGrpSpPr>
        <p:grpSpPr>
          <a:xfrm rot="0">
            <a:off x="6818317" y="7116750"/>
            <a:ext cx="553698" cy="553698"/>
            <a:chOff x="0" y="0"/>
            <a:chExt cx="738264" cy="738264"/>
          </a:xfrm>
        </p:grpSpPr>
        <p:grpSp>
          <p:nvGrpSpPr>
            <p:cNvPr name="Group 30" id="30"/>
            <p:cNvGrpSpPr/>
            <p:nvPr/>
          </p:nvGrpSpPr>
          <p:grpSpPr>
            <a:xfrm rot="0">
              <a:off x="0" y="0"/>
              <a:ext cx="738264" cy="738264"/>
              <a:chOff x="0" y="0"/>
              <a:chExt cx="6350000" cy="6350000"/>
            </a:xfrm>
          </p:grpSpPr>
          <p:sp>
            <p:nvSpPr>
              <p:cNvPr name="Freeform 31" id="3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2" id="32"/>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2</a:t>
              </a:r>
            </a:p>
          </p:txBody>
        </p:sp>
      </p:grpSp>
      <p:grpSp>
        <p:nvGrpSpPr>
          <p:cNvPr name="Group 33" id="33"/>
          <p:cNvGrpSpPr/>
          <p:nvPr/>
        </p:nvGrpSpPr>
        <p:grpSpPr>
          <a:xfrm rot="0">
            <a:off x="14515888" y="2362138"/>
            <a:ext cx="553698" cy="553698"/>
            <a:chOff x="0" y="0"/>
            <a:chExt cx="738264" cy="738264"/>
          </a:xfrm>
        </p:grpSpPr>
        <p:grpSp>
          <p:nvGrpSpPr>
            <p:cNvPr name="Group 34" id="34"/>
            <p:cNvGrpSpPr/>
            <p:nvPr/>
          </p:nvGrpSpPr>
          <p:grpSpPr>
            <a:xfrm rot="0">
              <a:off x="0" y="0"/>
              <a:ext cx="738264" cy="738264"/>
              <a:chOff x="0" y="0"/>
              <a:chExt cx="6350000" cy="6350000"/>
            </a:xfrm>
          </p:grpSpPr>
          <p:sp>
            <p:nvSpPr>
              <p:cNvPr name="Freeform 35" id="3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6" id="36"/>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3</a:t>
              </a:r>
            </a:p>
          </p:txBody>
        </p:sp>
      </p:grpSp>
      <p:sp>
        <p:nvSpPr>
          <p:cNvPr name="Freeform 37" id="37"/>
          <p:cNvSpPr/>
          <p:nvPr/>
        </p:nvSpPr>
        <p:spPr>
          <a:xfrm flipH="false" flipV="false" rot="0">
            <a:off x="6988019" y="1760610"/>
            <a:ext cx="5017749" cy="4124567"/>
          </a:xfrm>
          <a:custGeom>
            <a:avLst/>
            <a:gdLst/>
            <a:ahLst/>
            <a:cxnLst/>
            <a:rect r="r" b="b" t="t" l="l"/>
            <a:pathLst>
              <a:path h="4124567" w="5017749">
                <a:moveTo>
                  <a:pt x="0" y="0"/>
                </a:moveTo>
                <a:lnTo>
                  <a:pt x="5017748" y="0"/>
                </a:lnTo>
                <a:lnTo>
                  <a:pt x="5017748" y="4124567"/>
                </a:lnTo>
                <a:lnTo>
                  <a:pt x="0" y="4124567"/>
                </a:lnTo>
                <a:lnTo>
                  <a:pt x="0" y="0"/>
                </a:lnTo>
                <a:close/>
              </a:path>
            </a:pathLst>
          </a:custGeom>
          <a:blipFill>
            <a:blip r:embed="rId2"/>
            <a:stretch>
              <a:fillRect l="0" t="0" r="0" b="0"/>
            </a:stretch>
          </a:blipFill>
        </p:spPr>
      </p:sp>
      <p:sp>
        <p:nvSpPr>
          <p:cNvPr name="Freeform 38" id="38"/>
          <p:cNvSpPr/>
          <p:nvPr/>
        </p:nvSpPr>
        <p:spPr>
          <a:xfrm flipH="false" flipV="false" rot="0">
            <a:off x="7438690" y="6065057"/>
            <a:ext cx="5017749" cy="4101316"/>
          </a:xfrm>
          <a:custGeom>
            <a:avLst/>
            <a:gdLst/>
            <a:ahLst/>
            <a:cxnLst/>
            <a:rect r="r" b="b" t="t" l="l"/>
            <a:pathLst>
              <a:path h="4101316" w="5017749">
                <a:moveTo>
                  <a:pt x="0" y="0"/>
                </a:moveTo>
                <a:lnTo>
                  <a:pt x="5017748" y="0"/>
                </a:lnTo>
                <a:lnTo>
                  <a:pt x="5017748" y="4101316"/>
                </a:lnTo>
                <a:lnTo>
                  <a:pt x="0" y="4101316"/>
                </a:lnTo>
                <a:lnTo>
                  <a:pt x="0" y="0"/>
                </a:lnTo>
                <a:close/>
              </a:path>
            </a:pathLst>
          </a:custGeom>
          <a:blipFill>
            <a:blip r:embed="rId3"/>
            <a:stretch>
              <a:fillRect l="0" t="0" r="0" b="0"/>
            </a:stretch>
          </a:blipFill>
        </p:spPr>
      </p:sp>
      <p:sp>
        <p:nvSpPr>
          <p:cNvPr name="Freeform 39" id="39"/>
          <p:cNvSpPr/>
          <p:nvPr/>
        </p:nvSpPr>
        <p:spPr>
          <a:xfrm flipH="false" flipV="false" rot="0">
            <a:off x="12618184" y="2958044"/>
            <a:ext cx="5017749" cy="3774664"/>
          </a:xfrm>
          <a:custGeom>
            <a:avLst/>
            <a:gdLst/>
            <a:ahLst/>
            <a:cxnLst/>
            <a:rect r="r" b="b" t="t" l="l"/>
            <a:pathLst>
              <a:path h="3774664" w="5017749">
                <a:moveTo>
                  <a:pt x="0" y="0"/>
                </a:moveTo>
                <a:lnTo>
                  <a:pt x="5017748" y="0"/>
                </a:lnTo>
                <a:lnTo>
                  <a:pt x="5017748" y="3774663"/>
                </a:lnTo>
                <a:lnTo>
                  <a:pt x="0" y="3774663"/>
                </a:lnTo>
                <a:lnTo>
                  <a:pt x="0" y="0"/>
                </a:lnTo>
                <a:close/>
              </a:path>
            </a:pathLst>
          </a:custGeom>
          <a:blipFill>
            <a:blip r:embed="rId4"/>
            <a:stretch>
              <a:fillRect l="0" t="0" r="0" b="0"/>
            </a:stretch>
          </a:blipFill>
        </p:spPr>
      </p:sp>
      <p:sp>
        <p:nvSpPr>
          <p:cNvPr name="Freeform 40" id="40"/>
          <p:cNvSpPr/>
          <p:nvPr/>
        </p:nvSpPr>
        <p:spPr>
          <a:xfrm flipH="true" flipV="false" rot="0">
            <a:off x="15269933" y="6270457"/>
            <a:ext cx="2300911" cy="6423865"/>
          </a:xfrm>
          <a:custGeom>
            <a:avLst/>
            <a:gdLst/>
            <a:ahLst/>
            <a:cxnLst/>
            <a:rect r="r" b="b" t="t" l="l"/>
            <a:pathLst>
              <a:path h="6423865" w="2300911">
                <a:moveTo>
                  <a:pt x="2300911" y="0"/>
                </a:moveTo>
                <a:lnTo>
                  <a:pt x="0" y="0"/>
                </a:lnTo>
                <a:lnTo>
                  <a:pt x="0" y="6423865"/>
                </a:lnTo>
                <a:lnTo>
                  <a:pt x="2300911" y="6423865"/>
                </a:lnTo>
                <a:lnTo>
                  <a:pt x="230091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1" id="41"/>
          <p:cNvSpPr txBox="true"/>
          <p:nvPr/>
        </p:nvSpPr>
        <p:spPr>
          <a:xfrm rot="0">
            <a:off x="224125" y="1429958"/>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Suggestions Widget</a:t>
            </a:r>
          </a:p>
        </p:txBody>
      </p:sp>
      <p:sp>
        <p:nvSpPr>
          <p:cNvPr name="TextBox 42" id="42"/>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6215817" y="386989"/>
            <a:ext cx="1620549" cy="1540998"/>
            <a:chOff x="0" y="0"/>
            <a:chExt cx="2160733" cy="2054664"/>
          </a:xfrm>
        </p:grpSpPr>
        <p:grpSp>
          <p:nvGrpSpPr>
            <p:cNvPr name="Group 5" id="5"/>
            <p:cNvGrpSpPr/>
            <p:nvPr/>
          </p:nvGrpSpPr>
          <p:grpSpPr>
            <a:xfrm rot="0">
              <a:off x="0" y="0"/>
              <a:ext cx="2160733" cy="2054664"/>
              <a:chOff x="0" y="0"/>
              <a:chExt cx="4188895" cy="3983266"/>
            </a:xfrm>
          </p:grpSpPr>
          <p:sp>
            <p:nvSpPr>
              <p:cNvPr name="Freeform 6" id="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7" id="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8" id="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9" id="9"/>
          <p:cNvGrpSpPr/>
          <p:nvPr/>
        </p:nvGrpSpPr>
        <p:grpSpPr>
          <a:xfrm rot="0">
            <a:off x="14272717" y="386989"/>
            <a:ext cx="1620549" cy="1540998"/>
            <a:chOff x="0" y="0"/>
            <a:chExt cx="2160733" cy="2054664"/>
          </a:xfrm>
        </p:grpSpPr>
        <p:grpSp>
          <p:nvGrpSpPr>
            <p:cNvPr name="Group 10" id="10"/>
            <p:cNvGrpSpPr/>
            <p:nvPr/>
          </p:nvGrpSpPr>
          <p:grpSpPr>
            <a:xfrm rot="0">
              <a:off x="0" y="0"/>
              <a:ext cx="2160733" cy="2054664"/>
              <a:chOff x="0" y="0"/>
              <a:chExt cx="4188895" cy="3983266"/>
            </a:xfrm>
          </p:grpSpPr>
          <p:sp>
            <p:nvSpPr>
              <p:cNvPr name="Freeform 11" id="1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2" id="1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3" id="13"/>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4" id="14"/>
          <p:cNvGrpSpPr/>
          <p:nvPr/>
        </p:nvGrpSpPr>
        <p:grpSpPr>
          <a:xfrm rot="0">
            <a:off x="12329617" y="386989"/>
            <a:ext cx="1620549" cy="1540998"/>
            <a:chOff x="0" y="0"/>
            <a:chExt cx="2160733" cy="2054664"/>
          </a:xfrm>
        </p:grpSpPr>
        <p:grpSp>
          <p:nvGrpSpPr>
            <p:cNvPr name="Group 15" id="15"/>
            <p:cNvGrpSpPr/>
            <p:nvPr/>
          </p:nvGrpSpPr>
          <p:grpSpPr>
            <a:xfrm rot="0">
              <a:off x="0" y="0"/>
              <a:ext cx="2160733" cy="2054664"/>
              <a:chOff x="0" y="0"/>
              <a:chExt cx="4188895" cy="3983266"/>
            </a:xfrm>
          </p:grpSpPr>
          <p:sp>
            <p:nvSpPr>
              <p:cNvPr name="Freeform 16" id="1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17" id="1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8" id="1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9" id="19"/>
          <p:cNvGrpSpPr/>
          <p:nvPr/>
        </p:nvGrpSpPr>
        <p:grpSpPr>
          <a:xfrm rot="0">
            <a:off x="285750" y="2934865"/>
            <a:ext cx="4652056" cy="3188634"/>
            <a:chOff x="0" y="0"/>
            <a:chExt cx="6202741" cy="4251512"/>
          </a:xfrm>
        </p:grpSpPr>
        <p:grpSp>
          <p:nvGrpSpPr>
            <p:cNvPr name="Group 20" id="20"/>
            <p:cNvGrpSpPr/>
            <p:nvPr/>
          </p:nvGrpSpPr>
          <p:grpSpPr>
            <a:xfrm rot="0">
              <a:off x="0" y="0"/>
              <a:ext cx="6202741" cy="4251512"/>
              <a:chOff x="0" y="0"/>
              <a:chExt cx="3654056" cy="2504580"/>
            </a:xfrm>
          </p:grpSpPr>
          <p:sp>
            <p:nvSpPr>
              <p:cNvPr name="Freeform 21" id="21"/>
              <p:cNvSpPr/>
              <p:nvPr/>
            </p:nvSpPr>
            <p:spPr>
              <a:xfrm flipH="false" flipV="false" rot="0">
                <a:off x="0" y="0"/>
                <a:ext cx="3654056" cy="2504580"/>
              </a:xfrm>
              <a:custGeom>
                <a:avLst/>
                <a:gdLst/>
                <a:ahLst/>
                <a:cxnLst/>
                <a:rect r="r" b="b" t="t" l="l"/>
                <a:pathLst>
                  <a:path h="2504580" w="3654056">
                    <a:moveTo>
                      <a:pt x="3529596" y="2504580"/>
                    </a:moveTo>
                    <a:lnTo>
                      <a:pt x="124460" y="2504580"/>
                    </a:lnTo>
                    <a:cubicBezTo>
                      <a:pt x="55880" y="2504580"/>
                      <a:pt x="0" y="2448700"/>
                      <a:pt x="0" y="2380120"/>
                    </a:cubicBezTo>
                    <a:lnTo>
                      <a:pt x="0" y="124460"/>
                    </a:lnTo>
                    <a:cubicBezTo>
                      <a:pt x="0" y="55880"/>
                      <a:pt x="55880" y="0"/>
                      <a:pt x="124460" y="0"/>
                    </a:cubicBezTo>
                    <a:lnTo>
                      <a:pt x="3529597" y="0"/>
                    </a:lnTo>
                    <a:cubicBezTo>
                      <a:pt x="3598176" y="0"/>
                      <a:pt x="3654056" y="55880"/>
                      <a:pt x="3654056" y="124460"/>
                    </a:cubicBezTo>
                    <a:lnTo>
                      <a:pt x="3654056" y="2380120"/>
                    </a:lnTo>
                    <a:cubicBezTo>
                      <a:pt x="3654056" y="2448700"/>
                      <a:pt x="3598176" y="2504580"/>
                      <a:pt x="3529597" y="2504580"/>
                    </a:cubicBezTo>
                    <a:close/>
                  </a:path>
                </a:pathLst>
              </a:custGeom>
              <a:solidFill>
                <a:srgbClr val="43C466"/>
              </a:solidFill>
            </p:spPr>
          </p:sp>
        </p:grpSp>
        <p:sp>
          <p:nvSpPr>
            <p:cNvPr name="TextBox 22" id="22"/>
            <p:cNvSpPr txBox="true"/>
            <p:nvPr/>
          </p:nvSpPr>
          <p:spPr>
            <a:xfrm rot="0">
              <a:off x="213584" y="358448"/>
              <a:ext cx="5748740" cy="3515566"/>
            </a:xfrm>
            <a:prstGeom prst="rect">
              <a:avLst/>
            </a:prstGeom>
          </p:spPr>
          <p:txBody>
            <a:bodyPr anchor="t" rtlCol="false" tIns="0" lIns="0" bIns="0" rIns="0">
              <a:spAutoFit/>
            </a:bodyPr>
            <a:lstStyle/>
            <a:p>
              <a:pPr algn="ctr">
                <a:lnSpc>
                  <a:spcPts val="2340"/>
                </a:lnSpc>
              </a:pPr>
              <a:r>
                <a:rPr lang="en-US" sz="1800">
                  <a:solidFill>
                    <a:srgbClr val="FFFFFF"/>
                  </a:solidFill>
                  <a:latin typeface="DM Sans"/>
                </a:rPr>
                <a:t>The 'ForecastPage' widget provides a page that displays the forecast for multiple days. It retrieves the forecast data from the 'ForecastInheritedWidget' and calculates the 'dailyForecastList' to group the forecast data by day. Each day's forecast is displayed using the 'ForecastWidget'. The page has an app bar with a back button and a title.</a:t>
              </a:r>
            </a:p>
          </p:txBody>
        </p:sp>
      </p:grpSp>
      <p:sp>
        <p:nvSpPr>
          <p:cNvPr name="Freeform 23" id="23"/>
          <p:cNvSpPr/>
          <p:nvPr/>
        </p:nvSpPr>
        <p:spPr>
          <a:xfrm flipH="true" flipV="false" rot="0">
            <a:off x="15269933" y="6270457"/>
            <a:ext cx="2300911" cy="6423865"/>
          </a:xfrm>
          <a:custGeom>
            <a:avLst/>
            <a:gdLst/>
            <a:ahLst/>
            <a:cxnLst/>
            <a:rect r="r" b="b" t="t" l="l"/>
            <a:pathLst>
              <a:path h="6423865" w="2300911">
                <a:moveTo>
                  <a:pt x="2300911" y="0"/>
                </a:moveTo>
                <a:lnTo>
                  <a:pt x="0" y="0"/>
                </a:lnTo>
                <a:lnTo>
                  <a:pt x="0" y="6423865"/>
                </a:lnTo>
                <a:lnTo>
                  <a:pt x="2300911" y="6423865"/>
                </a:lnTo>
                <a:lnTo>
                  <a:pt x="2300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285750" y="8656120"/>
            <a:ext cx="3028082" cy="894501"/>
            <a:chOff x="0" y="0"/>
            <a:chExt cx="2235599" cy="660400"/>
          </a:xfrm>
        </p:grpSpPr>
        <p:sp>
          <p:nvSpPr>
            <p:cNvPr name="Freeform 25" id="25"/>
            <p:cNvSpPr/>
            <p:nvPr/>
          </p:nvSpPr>
          <p:spPr>
            <a:xfrm flipH="false" flipV="false" rot="0">
              <a:off x="0" y="0"/>
              <a:ext cx="2235599" cy="660400"/>
            </a:xfrm>
            <a:custGeom>
              <a:avLst/>
              <a:gdLst/>
              <a:ahLst/>
              <a:cxnLst/>
              <a:rect r="r" b="b" t="t" l="l"/>
              <a:pathLst>
                <a:path h="660400" w="2235599">
                  <a:moveTo>
                    <a:pt x="2111139" y="660400"/>
                  </a:moveTo>
                  <a:lnTo>
                    <a:pt x="124460" y="660400"/>
                  </a:lnTo>
                  <a:cubicBezTo>
                    <a:pt x="55880" y="660400"/>
                    <a:pt x="0" y="604520"/>
                    <a:pt x="0" y="535940"/>
                  </a:cubicBezTo>
                  <a:lnTo>
                    <a:pt x="0" y="124460"/>
                  </a:lnTo>
                  <a:cubicBezTo>
                    <a:pt x="0" y="55880"/>
                    <a:pt x="55880" y="0"/>
                    <a:pt x="124460" y="0"/>
                  </a:cubicBezTo>
                  <a:lnTo>
                    <a:pt x="2111139" y="0"/>
                  </a:lnTo>
                  <a:cubicBezTo>
                    <a:pt x="2179719" y="0"/>
                    <a:pt x="2235599" y="55880"/>
                    <a:pt x="2235599" y="124460"/>
                  </a:cubicBezTo>
                  <a:lnTo>
                    <a:pt x="2235599" y="535940"/>
                  </a:lnTo>
                  <a:cubicBezTo>
                    <a:pt x="2235599" y="604520"/>
                    <a:pt x="2179719" y="660400"/>
                    <a:pt x="2111139" y="660400"/>
                  </a:cubicBezTo>
                  <a:close/>
                </a:path>
              </a:pathLst>
            </a:custGeom>
            <a:solidFill>
              <a:srgbClr val="43C466"/>
            </a:solidFill>
          </p:spPr>
        </p:sp>
      </p:grpSp>
      <p:grpSp>
        <p:nvGrpSpPr>
          <p:cNvPr name="Group 26" id="26"/>
          <p:cNvGrpSpPr/>
          <p:nvPr/>
        </p:nvGrpSpPr>
        <p:grpSpPr>
          <a:xfrm rot="0">
            <a:off x="8369408" y="1157488"/>
            <a:ext cx="553698" cy="553698"/>
            <a:chOff x="0" y="0"/>
            <a:chExt cx="738264" cy="738264"/>
          </a:xfrm>
        </p:grpSpPr>
        <p:grpSp>
          <p:nvGrpSpPr>
            <p:cNvPr name="Group 27" id="27"/>
            <p:cNvGrpSpPr/>
            <p:nvPr/>
          </p:nvGrpSpPr>
          <p:grpSpPr>
            <a:xfrm rot="0">
              <a:off x="0" y="0"/>
              <a:ext cx="738264" cy="738264"/>
              <a:chOff x="0" y="0"/>
              <a:chExt cx="6350000" cy="6350000"/>
            </a:xfrm>
          </p:grpSpPr>
          <p:sp>
            <p:nvSpPr>
              <p:cNvPr name="Freeform 28" id="2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9" id="29"/>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1</a:t>
              </a:r>
            </a:p>
          </p:txBody>
        </p:sp>
      </p:grpSp>
      <p:grpSp>
        <p:nvGrpSpPr>
          <p:cNvPr name="Group 30" id="30"/>
          <p:cNvGrpSpPr/>
          <p:nvPr/>
        </p:nvGrpSpPr>
        <p:grpSpPr>
          <a:xfrm rot="0">
            <a:off x="7161841" y="7116750"/>
            <a:ext cx="553698" cy="553698"/>
            <a:chOff x="0" y="0"/>
            <a:chExt cx="738264" cy="738264"/>
          </a:xfrm>
        </p:grpSpPr>
        <p:grpSp>
          <p:nvGrpSpPr>
            <p:cNvPr name="Group 31" id="31"/>
            <p:cNvGrpSpPr/>
            <p:nvPr/>
          </p:nvGrpSpPr>
          <p:grpSpPr>
            <a:xfrm rot="0">
              <a:off x="0" y="0"/>
              <a:ext cx="738264" cy="738264"/>
              <a:chOff x="0" y="0"/>
              <a:chExt cx="6350000" cy="6350000"/>
            </a:xfrm>
          </p:grpSpPr>
          <p:sp>
            <p:nvSpPr>
              <p:cNvPr name="Freeform 32" id="3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3" id="33"/>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2</a:t>
              </a:r>
            </a:p>
          </p:txBody>
        </p:sp>
      </p:grpSp>
      <p:grpSp>
        <p:nvGrpSpPr>
          <p:cNvPr name="Group 34" id="34"/>
          <p:cNvGrpSpPr/>
          <p:nvPr/>
        </p:nvGrpSpPr>
        <p:grpSpPr>
          <a:xfrm rot="0">
            <a:off x="14515888" y="2362138"/>
            <a:ext cx="553698" cy="553698"/>
            <a:chOff x="0" y="0"/>
            <a:chExt cx="738264" cy="738264"/>
          </a:xfrm>
        </p:grpSpPr>
        <p:grpSp>
          <p:nvGrpSpPr>
            <p:cNvPr name="Group 35" id="35"/>
            <p:cNvGrpSpPr/>
            <p:nvPr/>
          </p:nvGrpSpPr>
          <p:grpSpPr>
            <a:xfrm rot="0">
              <a:off x="0" y="0"/>
              <a:ext cx="738264" cy="738264"/>
              <a:chOff x="0" y="0"/>
              <a:chExt cx="6350000" cy="6350000"/>
            </a:xfrm>
          </p:grpSpPr>
          <p:sp>
            <p:nvSpPr>
              <p:cNvPr name="Freeform 36" id="3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7" id="37"/>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3</a:t>
              </a:r>
            </a:p>
          </p:txBody>
        </p:sp>
      </p:grpSp>
      <p:sp>
        <p:nvSpPr>
          <p:cNvPr name="Freeform 38" id="38"/>
          <p:cNvSpPr/>
          <p:nvPr/>
        </p:nvSpPr>
        <p:spPr>
          <a:xfrm flipH="false" flipV="false" rot="0">
            <a:off x="6736834" y="1927987"/>
            <a:ext cx="4372542" cy="3576630"/>
          </a:xfrm>
          <a:custGeom>
            <a:avLst/>
            <a:gdLst/>
            <a:ahLst/>
            <a:cxnLst/>
            <a:rect r="r" b="b" t="t" l="l"/>
            <a:pathLst>
              <a:path h="3576630" w="4372542">
                <a:moveTo>
                  <a:pt x="0" y="0"/>
                </a:moveTo>
                <a:lnTo>
                  <a:pt x="4372542" y="0"/>
                </a:lnTo>
                <a:lnTo>
                  <a:pt x="4372542" y="3576630"/>
                </a:lnTo>
                <a:lnTo>
                  <a:pt x="0" y="3576630"/>
                </a:lnTo>
                <a:lnTo>
                  <a:pt x="0" y="0"/>
                </a:lnTo>
                <a:close/>
              </a:path>
            </a:pathLst>
          </a:custGeom>
          <a:blipFill>
            <a:blip r:embed="rId4"/>
            <a:stretch>
              <a:fillRect l="0" t="0" r="0" b="0"/>
            </a:stretch>
          </a:blipFill>
        </p:spPr>
      </p:sp>
      <p:sp>
        <p:nvSpPr>
          <p:cNvPr name="Freeform 39" id="39"/>
          <p:cNvSpPr/>
          <p:nvPr/>
        </p:nvSpPr>
        <p:spPr>
          <a:xfrm flipH="false" flipV="false" rot="0">
            <a:off x="7836307" y="5911150"/>
            <a:ext cx="4372542" cy="3571239"/>
          </a:xfrm>
          <a:custGeom>
            <a:avLst/>
            <a:gdLst/>
            <a:ahLst/>
            <a:cxnLst/>
            <a:rect r="r" b="b" t="t" l="l"/>
            <a:pathLst>
              <a:path h="3571239" w="4372542">
                <a:moveTo>
                  <a:pt x="0" y="0"/>
                </a:moveTo>
                <a:lnTo>
                  <a:pt x="4372542" y="0"/>
                </a:lnTo>
                <a:lnTo>
                  <a:pt x="4372542" y="3571240"/>
                </a:lnTo>
                <a:lnTo>
                  <a:pt x="0" y="3571240"/>
                </a:lnTo>
                <a:lnTo>
                  <a:pt x="0" y="0"/>
                </a:lnTo>
                <a:close/>
              </a:path>
            </a:pathLst>
          </a:custGeom>
          <a:blipFill>
            <a:blip r:embed="rId5"/>
            <a:stretch>
              <a:fillRect l="0" t="0" r="0" b="0"/>
            </a:stretch>
          </a:blipFill>
        </p:spPr>
      </p:sp>
      <p:sp>
        <p:nvSpPr>
          <p:cNvPr name="Freeform 40" id="40"/>
          <p:cNvSpPr/>
          <p:nvPr/>
        </p:nvSpPr>
        <p:spPr>
          <a:xfrm flipH="false" flipV="false" rot="0">
            <a:off x="12653550" y="3028704"/>
            <a:ext cx="4372542" cy="3128885"/>
          </a:xfrm>
          <a:custGeom>
            <a:avLst/>
            <a:gdLst/>
            <a:ahLst/>
            <a:cxnLst/>
            <a:rect r="r" b="b" t="t" l="l"/>
            <a:pathLst>
              <a:path h="3128885" w="4372542">
                <a:moveTo>
                  <a:pt x="0" y="0"/>
                </a:moveTo>
                <a:lnTo>
                  <a:pt x="4372542" y="0"/>
                </a:lnTo>
                <a:lnTo>
                  <a:pt x="4372542" y="3128885"/>
                </a:lnTo>
                <a:lnTo>
                  <a:pt x="0" y="3128885"/>
                </a:lnTo>
                <a:lnTo>
                  <a:pt x="0" y="0"/>
                </a:lnTo>
                <a:close/>
              </a:path>
            </a:pathLst>
          </a:custGeom>
          <a:blipFill>
            <a:blip r:embed="rId6"/>
            <a:stretch>
              <a:fillRect l="0" t="0" r="0" b="0"/>
            </a:stretch>
          </a:blipFill>
        </p:spPr>
      </p:sp>
      <p:sp>
        <p:nvSpPr>
          <p:cNvPr name="TextBox 41" id="41"/>
          <p:cNvSpPr txBox="true"/>
          <p:nvPr/>
        </p:nvSpPr>
        <p:spPr>
          <a:xfrm rot="0">
            <a:off x="834024" y="1429958"/>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Forecast Page</a:t>
            </a:r>
          </a:p>
        </p:txBody>
      </p:sp>
      <p:sp>
        <p:nvSpPr>
          <p:cNvPr name="TextBox 42" id="42"/>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75892" y="3820901"/>
            <a:ext cx="5337205" cy="2643114"/>
            <a:chOff x="0" y="0"/>
            <a:chExt cx="7116273" cy="3524151"/>
          </a:xfrm>
        </p:grpSpPr>
        <p:grpSp>
          <p:nvGrpSpPr>
            <p:cNvPr name="Group 5" id="5"/>
            <p:cNvGrpSpPr/>
            <p:nvPr/>
          </p:nvGrpSpPr>
          <p:grpSpPr>
            <a:xfrm rot="0">
              <a:off x="0" y="0"/>
              <a:ext cx="7116273" cy="3524151"/>
              <a:chOff x="0" y="0"/>
              <a:chExt cx="3677060" cy="1820969"/>
            </a:xfrm>
          </p:grpSpPr>
          <p:sp>
            <p:nvSpPr>
              <p:cNvPr name="Freeform 6" id="6"/>
              <p:cNvSpPr/>
              <p:nvPr/>
            </p:nvSpPr>
            <p:spPr>
              <a:xfrm flipH="false" flipV="false" rot="0">
                <a:off x="0" y="0"/>
                <a:ext cx="3677060" cy="1820970"/>
              </a:xfrm>
              <a:custGeom>
                <a:avLst/>
                <a:gdLst/>
                <a:ahLst/>
                <a:cxnLst/>
                <a:rect r="r" b="b" t="t" l="l"/>
                <a:pathLst>
                  <a:path h="1820970" w="3677060">
                    <a:moveTo>
                      <a:pt x="3552600" y="1820969"/>
                    </a:moveTo>
                    <a:lnTo>
                      <a:pt x="124460" y="1820969"/>
                    </a:lnTo>
                    <a:cubicBezTo>
                      <a:pt x="55880" y="1820969"/>
                      <a:pt x="0" y="1765090"/>
                      <a:pt x="0" y="1696509"/>
                    </a:cubicBezTo>
                    <a:lnTo>
                      <a:pt x="0" y="124460"/>
                    </a:lnTo>
                    <a:cubicBezTo>
                      <a:pt x="0" y="55880"/>
                      <a:pt x="55880" y="0"/>
                      <a:pt x="124460" y="0"/>
                    </a:cubicBezTo>
                    <a:lnTo>
                      <a:pt x="3552600" y="0"/>
                    </a:lnTo>
                    <a:cubicBezTo>
                      <a:pt x="3621180" y="0"/>
                      <a:pt x="3677060" y="55880"/>
                      <a:pt x="3677060" y="124460"/>
                    </a:cubicBezTo>
                    <a:lnTo>
                      <a:pt x="3677060" y="1696510"/>
                    </a:lnTo>
                    <a:cubicBezTo>
                      <a:pt x="3677060" y="1765090"/>
                      <a:pt x="3621180" y="1820970"/>
                      <a:pt x="3552600" y="1820970"/>
                    </a:cubicBezTo>
                    <a:close/>
                  </a:path>
                </a:pathLst>
              </a:custGeom>
              <a:solidFill>
                <a:srgbClr val="43C466"/>
              </a:solidFill>
            </p:spPr>
          </p:sp>
        </p:grpSp>
        <p:sp>
          <p:nvSpPr>
            <p:cNvPr name="TextBox 7" id="7"/>
            <p:cNvSpPr txBox="true"/>
            <p:nvPr/>
          </p:nvSpPr>
          <p:spPr>
            <a:xfrm rot="0">
              <a:off x="805849" y="420861"/>
              <a:ext cx="5504574" cy="2672905"/>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The 'ForecastDetails' widget provides a page that displays the detailed information of a specific forecast for a particular day. It has an app bar with a back button and a title. The body of the page contains the 'ForecastWidget' to display the forecast details.</a:t>
              </a:r>
            </a:p>
          </p:txBody>
        </p:sp>
      </p:grpSp>
      <p:grpSp>
        <p:nvGrpSpPr>
          <p:cNvPr name="Group 8" id="8"/>
          <p:cNvGrpSpPr/>
          <p:nvPr/>
        </p:nvGrpSpPr>
        <p:grpSpPr>
          <a:xfrm rot="0">
            <a:off x="16215817" y="386989"/>
            <a:ext cx="1620549" cy="1540998"/>
            <a:chOff x="0" y="0"/>
            <a:chExt cx="2160733" cy="2054664"/>
          </a:xfrm>
        </p:grpSpPr>
        <p:grpSp>
          <p:nvGrpSpPr>
            <p:cNvPr name="Group 9" id="9"/>
            <p:cNvGrpSpPr/>
            <p:nvPr/>
          </p:nvGrpSpPr>
          <p:grpSpPr>
            <a:xfrm rot="0">
              <a:off x="0" y="0"/>
              <a:ext cx="2160733" cy="2054664"/>
              <a:chOff x="0" y="0"/>
              <a:chExt cx="4188895" cy="3983266"/>
            </a:xfrm>
          </p:grpSpPr>
          <p:sp>
            <p:nvSpPr>
              <p:cNvPr name="Freeform 10" id="1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11" id="1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12" id="1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13" id="13"/>
          <p:cNvGrpSpPr/>
          <p:nvPr/>
        </p:nvGrpSpPr>
        <p:grpSpPr>
          <a:xfrm rot="0">
            <a:off x="14272717" y="386989"/>
            <a:ext cx="1620549" cy="1540998"/>
            <a:chOff x="0" y="0"/>
            <a:chExt cx="2160733" cy="2054664"/>
          </a:xfrm>
        </p:grpSpPr>
        <p:grpSp>
          <p:nvGrpSpPr>
            <p:cNvPr name="Group 14" id="14"/>
            <p:cNvGrpSpPr/>
            <p:nvPr/>
          </p:nvGrpSpPr>
          <p:grpSpPr>
            <a:xfrm rot="0">
              <a:off x="0" y="0"/>
              <a:ext cx="2160733" cy="2054664"/>
              <a:chOff x="0" y="0"/>
              <a:chExt cx="4188895" cy="3983266"/>
            </a:xfrm>
          </p:grpSpPr>
          <p:sp>
            <p:nvSpPr>
              <p:cNvPr name="Freeform 15" id="15"/>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6" id="16"/>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7" id="17"/>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8" id="18"/>
          <p:cNvGrpSpPr/>
          <p:nvPr/>
        </p:nvGrpSpPr>
        <p:grpSpPr>
          <a:xfrm rot="0">
            <a:off x="12329617" y="386989"/>
            <a:ext cx="1620549" cy="1540998"/>
            <a:chOff x="0" y="0"/>
            <a:chExt cx="2160733" cy="2054664"/>
          </a:xfrm>
        </p:grpSpPr>
        <p:grpSp>
          <p:nvGrpSpPr>
            <p:cNvPr name="Group 19" id="19"/>
            <p:cNvGrpSpPr/>
            <p:nvPr/>
          </p:nvGrpSpPr>
          <p:grpSpPr>
            <a:xfrm rot="0">
              <a:off x="0" y="0"/>
              <a:ext cx="2160733" cy="2054664"/>
              <a:chOff x="0" y="0"/>
              <a:chExt cx="4188895" cy="3983266"/>
            </a:xfrm>
          </p:grpSpPr>
          <p:sp>
            <p:nvSpPr>
              <p:cNvPr name="Freeform 20" id="2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21" id="2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22" id="2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sp>
        <p:nvSpPr>
          <p:cNvPr name="Freeform 23" id="23"/>
          <p:cNvSpPr/>
          <p:nvPr/>
        </p:nvSpPr>
        <p:spPr>
          <a:xfrm flipH="false" flipV="false" rot="0">
            <a:off x="14698513" y="5933272"/>
            <a:ext cx="3339567" cy="5434207"/>
          </a:xfrm>
          <a:custGeom>
            <a:avLst/>
            <a:gdLst/>
            <a:ahLst/>
            <a:cxnLst/>
            <a:rect r="r" b="b" t="t" l="l"/>
            <a:pathLst>
              <a:path h="5434207" w="3339567">
                <a:moveTo>
                  <a:pt x="0" y="0"/>
                </a:moveTo>
                <a:lnTo>
                  <a:pt x="3339567" y="0"/>
                </a:lnTo>
                <a:lnTo>
                  <a:pt x="3339567" y="5434207"/>
                </a:lnTo>
                <a:lnTo>
                  <a:pt x="0" y="54342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8867151" y="528605"/>
            <a:ext cx="553698" cy="553698"/>
            <a:chOff x="0" y="0"/>
            <a:chExt cx="738264" cy="738264"/>
          </a:xfrm>
        </p:grpSpPr>
        <p:grpSp>
          <p:nvGrpSpPr>
            <p:cNvPr name="Group 25" id="25"/>
            <p:cNvGrpSpPr/>
            <p:nvPr/>
          </p:nvGrpSpPr>
          <p:grpSpPr>
            <a:xfrm rot="0">
              <a:off x="0" y="0"/>
              <a:ext cx="738264" cy="738264"/>
              <a:chOff x="0" y="0"/>
              <a:chExt cx="6350000" cy="6350000"/>
            </a:xfrm>
          </p:grpSpPr>
          <p:sp>
            <p:nvSpPr>
              <p:cNvPr name="Freeform 26" id="2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7" id="27"/>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1</a:t>
              </a:r>
            </a:p>
          </p:txBody>
        </p:sp>
      </p:grpSp>
      <p:grpSp>
        <p:nvGrpSpPr>
          <p:cNvPr name="Group 28" id="28"/>
          <p:cNvGrpSpPr/>
          <p:nvPr/>
        </p:nvGrpSpPr>
        <p:grpSpPr>
          <a:xfrm rot="0">
            <a:off x="7940312" y="6921132"/>
            <a:ext cx="553698" cy="553698"/>
            <a:chOff x="0" y="0"/>
            <a:chExt cx="738264" cy="738264"/>
          </a:xfrm>
        </p:grpSpPr>
        <p:grpSp>
          <p:nvGrpSpPr>
            <p:cNvPr name="Group 29" id="29"/>
            <p:cNvGrpSpPr/>
            <p:nvPr/>
          </p:nvGrpSpPr>
          <p:grpSpPr>
            <a:xfrm rot="0">
              <a:off x="0" y="0"/>
              <a:ext cx="738264" cy="738264"/>
              <a:chOff x="0" y="0"/>
              <a:chExt cx="6350000" cy="6350000"/>
            </a:xfrm>
          </p:grpSpPr>
          <p:sp>
            <p:nvSpPr>
              <p:cNvPr name="Freeform 30" id="3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1" id="31"/>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2</a:t>
              </a:r>
            </a:p>
          </p:txBody>
        </p:sp>
      </p:grpSp>
      <p:sp>
        <p:nvSpPr>
          <p:cNvPr name="Freeform 32" id="32"/>
          <p:cNvSpPr/>
          <p:nvPr/>
        </p:nvSpPr>
        <p:spPr>
          <a:xfrm flipH="false" flipV="false" rot="0">
            <a:off x="6671199" y="1223919"/>
            <a:ext cx="5334569" cy="4361901"/>
          </a:xfrm>
          <a:custGeom>
            <a:avLst/>
            <a:gdLst/>
            <a:ahLst/>
            <a:cxnLst/>
            <a:rect r="r" b="b" t="t" l="l"/>
            <a:pathLst>
              <a:path h="4361901" w="5334569">
                <a:moveTo>
                  <a:pt x="0" y="0"/>
                </a:moveTo>
                <a:lnTo>
                  <a:pt x="5334568" y="0"/>
                </a:lnTo>
                <a:lnTo>
                  <a:pt x="5334568" y="4361901"/>
                </a:lnTo>
                <a:lnTo>
                  <a:pt x="0" y="4361901"/>
                </a:lnTo>
                <a:lnTo>
                  <a:pt x="0" y="0"/>
                </a:lnTo>
                <a:close/>
              </a:path>
            </a:pathLst>
          </a:custGeom>
          <a:blipFill>
            <a:blip r:embed="rId4"/>
            <a:stretch>
              <a:fillRect l="0" t="0" r="0" b="0"/>
            </a:stretch>
          </a:blipFill>
        </p:spPr>
      </p:sp>
      <p:sp>
        <p:nvSpPr>
          <p:cNvPr name="Freeform 33" id="33"/>
          <p:cNvSpPr/>
          <p:nvPr/>
        </p:nvSpPr>
        <p:spPr>
          <a:xfrm flipH="false" flipV="false" rot="0">
            <a:off x="8615598" y="5728695"/>
            <a:ext cx="5334569" cy="4279779"/>
          </a:xfrm>
          <a:custGeom>
            <a:avLst/>
            <a:gdLst/>
            <a:ahLst/>
            <a:cxnLst/>
            <a:rect r="r" b="b" t="t" l="l"/>
            <a:pathLst>
              <a:path h="4279779" w="5334569">
                <a:moveTo>
                  <a:pt x="0" y="0"/>
                </a:moveTo>
                <a:lnTo>
                  <a:pt x="5334569" y="0"/>
                </a:lnTo>
                <a:lnTo>
                  <a:pt x="5334569" y="4279779"/>
                </a:lnTo>
                <a:lnTo>
                  <a:pt x="0" y="4279779"/>
                </a:lnTo>
                <a:lnTo>
                  <a:pt x="0" y="0"/>
                </a:lnTo>
                <a:close/>
              </a:path>
            </a:pathLst>
          </a:custGeom>
          <a:blipFill>
            <a:blip r:embed="rId5"/>
            <a:stretch>
              <a:fillRect l="0" t="0" r="0" b="0"/>
            </a:stretch>
          </a:blipFill>
        </p:spPr>
      </p:sp>
      <p:sp>
        <p:nvSpPr>
          <p:cNvPr name="TextBox 34" id="34"/>
          <p:cNvSpPr txBox="true"/>
          <p:nvPr/>
        </p:nvSpPr>
        <p:spPr>
          <a:xfrm rot="0">
            <a:off x="694681" y="1414272"/>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Forecast Details</a:t>
            </a:r>
          </a:p>
        </p:txBody>
      </p:sp>
      <p:sp>
        <p:nvSpPr>
          <p:cNvPr name="TextBox 35" id="35"/>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75892" y="3099517"/>
            <a:ext cx="5786598" cy="4085881"/>
            <a:chOff x="0" y="0"/>
            <a:chExt cx="7715464" cy="5447842"/>
          </a:xfrm>
        </p:grpSpPr>
        <p:grpSp>
          <p:nvGrpSpPr>
            <p:cNvPr name="Group 5" id="5"/>
            <p:cNvGrpSpPr/>
            <p:nvPr/>
          </p:nvGrpSpPr>
          <p:grpSpPr>
            <a:xfrm rot="0">
              <a:off x="0" y="0"/>
              <a:ext cx="7715464" cy="5447842"/>
              <a:chOff x="0" y="0"/>
              <a:chExt cx="3986669" cy="2814962"/>
            </a:xfrm>
          </p:grpSpPr>
          <p:sp>
            <p:nvSpPr>
              <p:cNvPr name="Freeform 6" id="6"/>
              <p:cNvSpPr/>
              <p:nvPr/>
            </p:nvSpPr>
            <p:spPr>
              <a:xfrm flipH="false" flipV="false" rot="0">
                <a:off x="0" y="0"/>
                <a:ext cx="3986669" cy="2814962"/>
              </a:xfrm>
              <a:custGeom>
                <a:avLst/>
                <a:gdLst/>
                <a:ahLst/>
                <a:cxnLst/>
                <a:rect r="r" b="b" t="t" l="l"/>
                <a:pathLst>
                  <a:path h="2814962" w="3986669">
                    <a:moveTo>
                      <a:pt x="3862209" y="2814962"/>
                    </a:moveTo>
                    <a:lnTo>
                      <a:pt x="124460" y="2814962"/>
                    </a:lnTo>
                    <a:cubicBezTo>
                      <a:pt x="55880" y="2814962"/>
                      <a:pt x="0" y="2759082"/>
                      <a:pt x="0" y="2690502"/>
                    </a:cubicBezTo>
                    <a:lnTo>
                      <a:pt x="0" y="124460"/>
                    </a:lnTo>
                    <a:cubicBezTo>
                      <a:pt x="0" y="55880"/>
                      <a:pt x="55880" y="0"/>
                      <a:pt x="124460" y="0"/>
                    </a:cubicBezTo>
                    <a:lnTo>
                      <a:pt x="3862209" y="0"/>
                    </a:lnTo>
                    <a:cubicBezTo>
                      <a:pt x="3930789" y="0"/>
                      <a:pt x="3986669" y="55880"/>
                      <a:pt x="3986669" y="124460"/>
                    </a:cubicBezTo>
                    <a:lnTo>
                      <a:pt x="3986669" y="2690502"/>
                    </a:lnTo>
                    <a:cubicBezTo>
                      <a:pt x="3986669" y="2759083"/>
                      <a:pt x="3930789" y="2814962"/>
                      <a:pt x="3862209" y="2814962"/>
                    </a:cubicBezTo>
                    <a:close/>
                  </a:path>
                </a:pathLst>
              </a:custGeom>
              <a:solidFill>
                <a:srgbClr val="43C466"/>
              </a:solidFill>
            </p:spPr>
          </p:sp>
        </p:grpSp>
        <p:sp>
          <p:nvSpPr>
            <p:cNvPr name="TextBox 7" id="7"/>
            <p:cNvSpPr txBox="true"/>
            <p:nvPr/>
          </p:nvSpPr>
          <p:spPr>
            <a:xfrm rot="0">
              <a:off x="873702" y="420861"/>
              <a:ext cx="5968060" cy="4596596"/>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The 'ForecastWidget' displays the detailed information for a specific forecast. It includes the date/time, humidity, temperature, weather condition, and wind speed. The widget's appearance is customized with padding, a rounded shape, and a gradient background. The data to display can be provided either through the 'weatherDate' and 'dailyForecastList' parameters or by accessing the data from the 'ForecastInheritedWidget'.</a:t>
              </a:r>
            </a:p>
          </p:txBody>
        </p:sp>
      </p:grpSp>
      <p:grpSp>
        <p:nvGrpSpPr>
          <p:cNvPr name="Group 8" id="8"/>
          <p:cNvGrpSpPr/>
          <p:nvPr/>
        </p:nvGrpSpPr>
        <p:grpSpPr>
          <a:xfrm rot="0">
            <a:off x="16215817" y="386989"/>
            <a:ext cx="1620549" cy="1540998"/>
            <a:chOff x="0" y="0"/>
            <a:chExt cx="2160733" cy="2054664"/>
          </a:xfrm>
        </p:grpSpPr>
        <p:grpSp>
          <p:nvGrpSpPr>
            <p:cNvPr name="Group 9" id="9"/>
            <p:cNvGrpSpPr/>
            <p:nvPr/>
          </p:nvGrpSpPr>
          <p:grpSpPr>
            <a:xfrm rot="0">
              <a:off x="0" y="0"/>
              <a:ext cx="2160733" cy="2054664"/>
              <a:chOff x="0" y="0"/>
              <a:chExt cx="4188895" cy="3983266"/>
            </a:xfrm>
          </p:grpSpPr>
          <p:sp>
            <p:nvSpPr>
              <p:cNvPr name="Freeform 10" id="1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11" id="1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12" id="1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13" id="13"/>
          <p:cNvGrpSpPr/>
          <p:nvPr/>
        </p:nvGrpSpPr>
        <p:grpSpPr>
          <a:xfrm rot="0">
            <a:off x="14272717" y="386989"/>
            <a:ext cx="1620549" cy="1540998"/>
            <a:chOff x="0" y="0"/>
            <a:chExt cx="2160733" cy="2054664"/>
          </a:xfrm>
        </p:grpSpPr>
        <p:grpSp>
          <p:nvGrpSpPr>
            <p:cNvPr name="Group 14" id="14"/>
            <p:cNvGrpSpPr/>
            <p:nvPr/>
          </p:nvGrpSpPr>
          <p:grpSpPr>
            <a:xfrm rot="0">
              <a:off x="0" y="0"/>
              <a:ext cx="2160733" cy="2054664"/>
              <a:chOff x="0" y="0"/>
              <a:chExt cx="4188895" cy="3983266"/>
            </a:xfrm>
          </p:grpSpPr>
          <p:sp>
            <p:nvSpPr>
              <p:cNvPr name="Freeform 15" id="15"/>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6" id="16"/>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7" id="17"/>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8" id="18"/>
          <p:cNvGrpSpPr/>
          <p:nvPr/>
        </p:nvGrpSpPr>
        <p:grpSpPr>
          <a:xfrm rot="0">
            <a:off x="12329617" y="386989"/>
            <a:ext cx="1620549" cy="1540998"/>
            <a:chOff x="0" y="0"/>
            <a:chExt cx="2160733" cy="2054664"/>
          </a:xfrm>
        </p:grpSpPr>
        <p:grpSp>
          <p:nvGrpSpPr>
            <p:cNvPr name="Group 19" id="19"/>
            <p:cNvGrpSpPr/>
            <p:nvPr/>
          </p:nvGrpSpPr>
          <p:grpSpPr>
            <a:xfrm rot="0">
              <a:off x="0" y="0"/>
              <a:ext cx="2160733" cy="2054664"/>
              <a:chOff x="0" y="0"/>
              <a:chExt cx="4188895" cy="3983266"/>
            </a:xfrm>
          </p:grpSpPr>
          <p:sp>
            <p:nvSpPr>
              <p:cNvPr name="Freeform 20" id="2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21" id="2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22" id="2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23" id="23"/>
          <p:cNvGrpSpPr/>
          <p:nvPr/>
        </p:nvGrpSpPr>
        <p:grpSpPr>
          <a:xfrm rot="0">
            <a:off x="8867151" y="1157488"/>
            <a:ext cx="553698" cy="553698"/>
            <a:chOff x="0" y="0"/>
            <a:chExt cx="738264" cy="738264"/>
          </a:xfrm>
        </p:grpSpPr>
        <p:grpSp>
          <p:nvGrpSpPr>
            <p:cNvPr name="Group 24" id="24"/>
            <p:cNvGrpSpPr/>
            <p:nvPr/>
          </p:nvGrpSpPr>
          <p:grpSpPr>
            <a:xfrm rot="0">
              <a:off x="0" y="0"/>
              <a:ext cx="738264" cy="738264"/>
              <a:chOff x="0" y="0"/>
              <a:chExt cx="6350000" cy="6350000"/>
            </a:xfrm>
          </p:grpSpPr>
          <p:sp>
            <p:nvSpPr>
              <p:cNvPr name="Freeform 25" id="2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6" id="26"/>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1</a:t>
              </a:r>
            </a:p>
          </p:txBody>
        </p:sp>
      </p:grpSp>
      <p:grpSp>
        <p:nvGrpSpPr>
          <p:cNvPr name="Group 27" id="27"/>
          <p:cNvGrpSpPr/>
          <p:nvPr/>
        </p:nvGrpSpPr>
        <p:grpSpPr>
          <a:xfrm rot="0">
            <a:off x="5829868" y="7758178"/>
            <a:ext cx="553698" cy="553698"/>
            <a:chOff x="0" y="0"/>
            <a:chExt cx="738264" cy="738264"/>
          </a:xfrm>
        </p:grpSpPr>
        <p:grpSp>
          <p:nvGrpSpPr>
            <p:cNvPr name="Group 28" id="28"/>
            <p:cNvGrpSpPr/>
            <p:nvPr/>
          </p:nvGrpSpPr>
          <p:grpSpPr>
            <a:xfrm rot="0">
              <a:off x="0" y="0"/>
              <a:ext cx="738264" cy="738264"/>
              <a:chOff x="0" y="0"/>
              <a:chExt cx="6350000" cy="6350000"/>
            </a:xfrm>
          </p:grpSpPr>
          <p:sp>
            <p:nvSpPr>
              <p:cNvPr name="Freeform 29" id="2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0" id="30"/>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2</a:t>
              </a:r>
            </a:p>
          </p:txBody>
        </p:sp>
      </p:grpSp>
      <p:grpSp>
        <p:nvGrpSpPr>
          <p:cNvPr name="Group 31" id="31"/>
          <p:cNvGrpSpPr/>
          <p:nvPr/>
        </p:nvGrpSpPr>
        <p:grpSpPr>
          <a:xfrm rot="0">
            <a:off x="16749243" y="3099517"/>
            <a:ext cx="553698" cy="553698"/>
            <a:chOff x="0" y="0"/>
            <a:chExt cx="738264" cy="738264"/>
          </a:xfrm>
        </p:grpSpPr>
        <p:grpSp>
          <p:nvGrpSpPr>
            <p:cNvPr name="Group 32" id="32"/>
            <p:cNvGrpSpPr/>
            <p:nvPr/>
          </p:nvGrpSpPr>
          <p:grpSpPr>
            <a:xfrm rot="0">
              <a:off x="0" y="0"/>
              <a:ext cx="738264" cy="738264"/>
              <a:chOff x="0" y="0"/>
              <a:chExt cx="6350000" cy="6350000"/>
            </a:xfrm>
          </p:grpSpPr>
          <p:sp>
            <p:nvSpPr>
              <p:cNvPr name="Freeform 33" id="3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4" id="34"/>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3</a:t>
              </a:r>
            </a:p>
          </p:txBody>
        </p:sp>
      </p:grpSp>
      <p:sp>
        <p:nvSpPr>
          <p:cNvPr name="Freeform 35" id="35"/>
          <p:cNvSpPr/>
          <p:nvPr/>
        </p:nvSpPr>
        <p:spPr>
          <a:xfrm flipH="false" flipV="false" rot="0">
            <a:off x="6804640" y="1838335"/>
            <a:ext cx="4682827" cy="3838644"/>
          </a:xfrm>
          <a:custGeom>
            <a:avLst/>
            <a:gdLst/>
            <a:ahLst/>
            <a:cxnLst/>
            <a:rect r="r" b="b" t="t" l="l"/>
            <a:pathLst>
              <a:path h="3838644" w="4682827">
                <a:moveTo>
                  <a:pt x="0" y="0"/>
                </a:moveTo>
                <a:lnTo>
                  <a:pt x="4682827" y="0"/>
                </a:lnTo>
                <a:lnTo>
                  <a:pt x="4682827" y="3838644"/>
                </a:lnTo>
                <a:lnTo>
                  <a:pt x="0" y="3838644"/>
                </a:lnTo>
                <a:lnTo>
                  <a:pt x="0" y="0"/>
                </a:lnTo>
                <a:close/>
              </a:path>
            </a:pathLst>
          </a:custGeom>
          <a:blipFill>
            <a:blip r:embed="rId2"/>
            <a:stretch>
              <a:fillRect l="0" t="0" r="0" b="0"/>
            </a:stretch>
          </a:blipFill>
        </p:spPr>
      </p:sp>
      <p:sp>
        <p:nvSpPr>
          <p:cNvPr name="Freeform 36" id="36"/>
          <p:cNvSpPr/>
          <p:nvPr/>
        </p:nvSpPr>
        <p:spPr>
          <a:xfrm flipH="false" flipV="false" rot="0">
            <a:off x="6594103" y="5850793"/>
            <a:ext cx="4682827" cy="3818387"/>
          </a:xfrm>
          <a:custGeom>
            <a:avLst/>
            <a:gdLst/>
            <a:ahLst/>
            <a:cxnLst/>
            <a:rect r="r" b="b" t="t" l="l"/>
            <a:pathLst>
              <a:path h="3818387" w="4682827">
                <a:moveTo>
                  <a:pt x="0" y="0"/>
                </a:moveTo>
                <a:lnTo>
                  <a:pt x="4682827" y="0"/>
                </a:lnTo>
                <a:lnTo>
                  <a:pt x="4682827" y="3818387"/>
                </a:lnTo>
                <a:lnTo>
                  <a:pt x="0" y="3818387"/>
                </a:lnTo>
                <a:lnTo>
                  <a:pt x="0" y="0"/>
                </a:lnTo>
                <a:close/>
              </a:path>
            </a:pathLst>
          </a:custGeom>
          <a:blipFill>
            <a:blip r:embed="rId3"/>
            <a:stretch>
              <a:fillRect l="0" t="0" r="0" b="0"/>
            </a:stretch>
          </a:blipFill>
        </p:spPr>
      </p:sp>
      <p:sp>
        <p:nvSpPr>
          <p:cNvPr name="Freeform 37" id="37"/>
          <p:cNvSpPr/>
          <p:nvPr/>
        </p:nvSpPr>
        <p:spPr>
          <a:xfrm flipH="false" flipV="false" rot="0">
            <a:off x="11775915" y="2092945"/>
            <a:ext cx="4684881" cy="3840327"/>
          </a:xfrm>
          <a:custGeom>
            <a:avLst/>
            <a:gdLst/>
            <a:ahLst/>
            <a:cxnLst/>
            <a:rect r="r" b="b" t="t" l="l"/>
            <a:pathLst>
              <a:path h="3840327" w="4684881">
                <a:moveTo>
                  <a:pt x="0" y="0"/>
                </a:moveTo>
                <a:lnTo>
                  <a:pt x="4684881" y="0"/>
                </a:lnTo>
                <a:lnTo>
                  <a:pt x="4684881" y="3840327"/>
                </a:lnTo>
                <a:lnTo>
                  <a:pt x="0" y="3840327"/>
                </a:lnTo>
                <a:lnTo>
                  <a:pt x="0" y="0"/>
                </a:lnTo>
                <a:close/>
              </a:path>
            </a:pathLst>
          </a:custGeom>
          <a:blipFill>
            <a:blip r:embed="rId4"/>
            <a:stretch>
              <a:fillRect l="0" t="0" r="0" b="0"/>
            </a:stretch>
          </a:blipFill>
        </p:spPr>
      </p:sp>
      <p:sp>
        <p:nvSpPr>
          <p:cNvPr name="Freeform 38" id="38"/>
          <p:cNvSpPr/>
          <p:nvPr/>
        </p:nvSpPr>
        <p:spPr>
          <a:xfrm flipH="false" flipV="false" rot="0">
            <a:off x="11487467" y="6185062"/>
            <a:ext cx="4711923" cy="3699930"/>
          </a:xfrm>
          <a:custGeom>
            <a:avLst/>
            <a:gdLst/>
            <a:ahLst/>
            <a:cxnLst/>
            <a:rect r="r" b="b" t="t" l="l"/>
            <a:pathLst>
              <a:path h="3699930" w="4711923">
                <a:moveTo>
                  <a:pt x="0" y="0"/>
                </a:moveTo>
                <a:lnTo>
                  <a:pt x="4711923" y="0"/>
                </a:lnTo>
                <a:lnTo>
                  <a:pt x="4711923" y="3699930"/>
                </a:lnTo>
                <a:lnTo>
                  <a:pt x="0" y="3699930"/>
                </a:lnTo>
                <a:lnTo>
                  <a:pt x="0" y="0"/>
                </a:lnTo>
                <a:close/>
              </a:path>
            </a:pathLst>
          </a:custGeom>
          <a:blipFill>
            <a:blip r:embed="rId5"/>
            <a:stretch>
              <a:fillRect l="0" t="0" r="0" b="0"/>
            </a:stretch>
          </a:blipFill>
        </p:spPr>
      </p:sp>
      <p:sp>
        <p:nvSpPr>
          <p:cNvPr name="Freeform 39" id="39"/>
          <p:cNvSpPr/>
          <p:nvPr/>
        </p:nvSpPr>
        <p:spPr>
          <a:xfrm flipH="false" flipV="false" rot="0">
            <a:off x="14698513" y="5933272"/>
            <a:ext cx="3339567" cy="5434207"/>
          </a:xfrm>
          <a:custGeom>
            <a:avLst/>
            <a:gdLst/>
            <a:ahLst/>
            <a:cxnLst/>
            <a:rect r="r" b="b" t="t" l="l"/>
            <a:pathLst>
              <a:path h="5434207" w="3339567">
                <a:moveTo>
                  <a:pt x="0" y="0"/>
                </a:moveTo>
                <a:lnTo>
                  <a:pt x="3339567" y="0"/>
                </a:lnTo>
                <a:lnTo>
                  <a:pt x="3339567" y="5434207"/>
                </a:lnTo>
                <a:lnTo>
                  <a:pt x="0" y="5434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0" id="40"/>
          <p:cNvSpPr txBox="true"/>
          <p:nvPr/>
        </p:nvSpPr>
        <p:spPr>
          <a:xfrm rot="0">
            <a:off x="451633" y="1414272"/>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Forecast Widget</a:t>
            </a:r>
          </a:p>
        </p:txBody>
      </p:sp>
      <p:grpSp>
        <p:nvGrpSpPr>
          <p:cNvPr name="Group 41" id="41"/>
          <p:cNvGrpSpPr/>
          <p:nvPr/>
        </p:nvGrpSpPr>
        <p:grpSpPr>
          <a:xfrm rot="0">
            <a:off x="13139892" y="9556084"/>
            <a:ext cx="553698" cy="553698"/>
            <a:chOff x="0" y="0"/>
            <a:chExt cx="738264" cy="738264"/>
          </a:xfrm>
        </p:grpSpPr>
        <p:grpSp>
          <p:nvGrpSpPr>
            <p:cNvPr name="Group 42" id="42"/>
            <p:cNvGrpSpPr/>
            <p:nvPr/>
          </p:nvGrpSpPr>
          <p:grpSpPr>
            <a:xfrm rot="0">
              <a:off x="0" y="0"/>
              <a:ext cx="738264" cy="738264"/>
              <a:chOff x="0" y="0"/>
              <a:chExt cx="6350000" cy="6350000"/>
            </a:xfrm>
          </p:grpSpPr>
          <p:sp>
            <p:nvSpPr>
              <p:cNvPr name="Freeform 43" id="4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44" id="44"/>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4</a:t>
              </a:r>
            </a:p>
          </p:txBody>
        </p:sp>
      </p:grpSp>
      <p:sp>
        <p:nvSpPr>
          <p:cNvPr name="TextBox 45" id="45"/>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326257" y="981075"/>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July 13,</a:t>
            </a:r>
            <a:r>
              <a:rPr lang="en-US" sz="2400" u="none">
                <a:solidFill>
                  <a:srgbClr val="000000"/>
                </a:solidFill>
                <a:latin typeface="DM Sans"/>
              </a:rPr>
              <a:t> 2023</a:t>
            </a:r>
          </a:p>
        </p:txBody>
      </p:sp>
      <p:grpSp>
        <p:nvGrpSpPr>
          <p:cNvPr name="Group 3" id="3"/>
          <p:cNvGrpSpPr/>
          <p:nvPr/>
        </p:nvGrpSpPr>
        <p:grpSpPr>
          <a:xfrm rot="0">
            <a:off x="9715770" y="3342579"/>
            <a:ext cx="6563309" cy="875703"/>
            <a:chOff x="0" y="0"/>
            <a:chExt cx="8751079" cy="1167604"/>
          </a:xfrm>
        </p:grpSpPr>
        <p:grpSp>
          <p:nvGrpSpPr>
            <p:cNvPr name="Group 4" id="4"/>
            <p:cNvGrpSpPr/>
            <p:nvPr/>
          </p:nvGrpSpPr>
          <p:grpSpPr>
            <a:xfrm rot="0">
              <a:off x="0" y="0"/>
              <a:ext cx="8751079" cy="1167604"/>
              <a:chOff x="0" y="0"/>
              <a:chExt cx="14344420" cy="1913890"/>
            </a:xfrm>
          </p:grpSpPr>
          <p:sp>
            <p:nvSpPr>
              <p:cNvPr name="Freeform 5" id="5"/>
              <p:cNvSpPr/>
              <p:nvPr/>
            </p:nvSpPr>
            <p:spPr>
              <a:xfrm flipH="false" flipV="false" rot="0">
                <a:off x="0" y="0"/>
                <a:ext cx="14344421" cy="1913890"/>
              </a:xfrm>
              <a:custGeom>
                <a:avLst/>
                <a:gdLst/>
                <a:ahLst/>
                <a:cxnLst/>
                <a:rect r="r" b="b" t="t" l="l"/>
                <a:pathLst>
                  <a:path h="1913890" w="14344421">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name="TextBox 6" id="6"/>
            <p:cNvSpPr txBox="true"/>
            <p:nvPr/>
          </p:nvSpPr>
          <p:spPr>
            <a:xfrm rot="0">
              <a:off x="694976" y="158843"/>
              <a:ext cx="6968337" cy="707602"/>
            </a:xfrm>
            <a:prstGeom prst="rect">
              <a:avLst/>
            </a:prstGeom>
          </p:spPr>
          <p:txBody>
            <a:bodyPr anchor="t" rtlCol="false" tIns="0" lIns="0" bIns="0" rIns="0">
              <a:spAutoFit/>
            </a:bodyPr>
            <a:lstStyle/>
            <a:p>
              <a:pPr algn="l" marL="0" indent="0" lvl="0">
                <a:lnSpc>
                  <a:spcPts val="4480"/>
                </a:lnSpc>
                <a:spcBef>
                  <a:spcPct val="0"/>
                </a:spcBef>
              </a:pPr>
              <a:r>
                <a:rPr lang="en-US" sz="3200" u="none">
                  <a:solidFill>
                    <a:srgbClr val="000000"/>
                  </a:solidFill>
                  <a:latin typeface="DM Sans"/>
                </a:rPr>
                <a:t>Introduction to the Session</a:t>
              </a:r>
            </a:p>
          </p:txBody>
        </p:sp>
      </p:grpSp>
      <p:grpSp>
        <p:nvGrpSpPr>
          <p:cNvPr name="Group 7" id="7"/>
          <p:cNvGrpSpPr/>
          <p:nvPr/>
        </p:nvGrpSpPr>
        <p:grpSpPr>
          <a:xfrm rot="0">
            <a:off x="9715770" y="5604839"/>
            <a:ext cx="6563309" cy="875703"/>
            <a:chOff x="0" y="0"/>
            <a:chExt cx="8751079" cy="1167604"/>
          </a:xfrm>
        </p:grpSpPr>
        <p:grpSp>
          <p:nvGrpSpPr>
            <p:cNvPr name="Group 8" id="8"/>
            <p:cNvGrpSpPr/>
            <p:nvPr/>
          </p:nvGrpSpPr>
          <p:grpSpPr>
            <a:xfrm rot="0">
              <a:off x="0" y="0"/>
              <a:ext cx="8751079" cy="1167604"/>
              <a:chOff x="0" y="0"/>
              <a:chExt cx="14344420" cy="1913890"/>
            </a:xfrm>
          </p:grpSpPr>
          <p:sp>
            <p:nvSpPr>
              <p:cNvPr name="Freeform 9" id="9"/>
              <p:cNvSpPr/>
              <p:nvPr/>
            </p:nvSpPr>
            <p:spPr>
              <a:xfrm flipH="false" flipV="false" rot="0">
                <a:off x="0" y="0"/>
                <a:ext cx="14344421" cy="1913890"/>
              </a:xfrm>
              <a:custGeom>
                <a:avLst/>
                <a:gdLst/>
                <a:ahLst/>
                <a:cxnLst/>
                <a:rect r="r" b="b" t="t" l="l"/>
                <a:pathLst>
                  <a:path h="1913890" w="14344421">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name="TextBox 10" id="10"/>
            <p:cNvSpPr txBox="true"/>
            <p:nvPr/>
          </p:nvSpPr>
          <p:spPr>
            <a:xfrm rot="0">
              <a:off x="682276" y="207676"/>
              <a:ext cx="6968337" cy="707602"/>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ans"/>
                </a:rPr>
                <a:t>Website Building </a:t>
              </a:r>
            </a:p>
          </p:txBody>
        </p:sp>
      </p:grpSp>
      <p:grpSp>
        <p:nvGrpSpPr>
          <p:cNvPr name="Group 11" id="11"/>
          <p:cNvGrpSpPr/>
          <p:nvPr/>
        </p:nvGrpSpPr>
        <p:grpSpPr>
          <a:xfrm rot="0">
            <a:off x="9715770" y="4473709"/>
            <a:ext cx="6563309" cy="875703"/>
            <a:chOff x="0" y="0"/>
            <a:chExt cx="8751079" cy="1167604"/>
          </a:xfrm>
        </p:grpSpPr>
        <p:grpSp>
          <p:nvGrpSpPr>
            <p:cNvPr name="Group 12" id="12"/>
            <p:cNvGrpSpPr/>
            <p:nvPr/>
          </p:nvGrpSpPr>
          <p:grpSpPr>
            <a:xfrm rot="0">
              <a:off x="0" y="0"/>
              <a:ext cx="8751079" cy="1167604"/>
              <a:chOff x="0" y="0"/>
              <a:chExt cx="14344420" cy="1913890"/>
            </a:xfrm>
          </p:grpSpPr>
          <p:sp>
            <p:nvSpPr>
              <p:cNvPr name="Freeform 13" id="13"/>
              <p:cNvSpPr/>
              <p:nvPr/>
            </p:nvSpPr>
            <p:spPr>
              <a:xfrm flipH="false" flipV="false" rot="0">
                <a:off x="0" y="0"/>
                <a:ext cx="14344421" cy="1913890"/>
              </a:xfrm>
              <a:custGeom>
                <a:avLst/>
                <a:gdLst/>
                <a:ahLst/>
                <a:cxnLst/>
                <a:rect r="r" b="b" t="t" l="l"/>
                <a:pathLst>
                  <a:path h="1913890" w="14344421">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name="TextBox 14" id="14"/>
            <p:cNvSpPr txBox="true"/>
            <p:nvPr/>
          </p:nvSpPr>
          <p:spPr>
            <a:xfrm rot="0">
              <a:off x="682276" y="203719"/>
              <a:ext cx="8068803" cy="707602"/>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ans"/>
                </a:rPr>
                <a:t>Codes Explanation</a:t>
              </a:r>
            </a:p>
          </p:txBody>
        </p:sp>
      </p:grpSp>
      <p:grpSp>
        <p:nvGrpSpPr>
          <p:cNvPr name="Group 15" id="15"/>
          <p:cNvGrpSpPr/>
          <p:nvPr/>
        </p:nvGrpSpPr>
        <p:grpSpPr>
          <a:xfrm rot="0">
            <a:off x="9715770" y="6735969"/>
            <a:ext cx="6563309" cy="875703"/>
            <a:chOff x="0" y="0"/>
            <a:chExt cx="8751079" cy="1167604"/>
          </a:xfrm>
        </p:grpSpPr>
        <p:grpSp>
          <p:nvGrpSpPr>
            <p:cNvPr name="Group 16" id="16"/>
            <p:cNvGrpSpPr/>
            <p:nvPr/>
          </p:nvGrpSpPr>
          <p:grpSpPr>
            <a:xfrm rot="0">
              <a:off x="0" y="0"/>
              <a:ext cx="8751079" cy="1167604"/>
              <a:chOff x="0" y="0"/>
              <a:chExt cx="14344420" cy="1913890"/>
            </a:xfrm>
          </p:grpSpPr>
          <p:sp>
            <p:nvSpPr>
              <p:cNvPr name="Freeform 17" id="17"/>
              <p:cNvSpPr/>
              <p:nvPr/>
            </p:nvSpPr>
            <p:spPr>
              <a:xfrm flipH="false" flipV="false" rot="0">
                <a:off x="0" y="0"/>
                <a:ext cx="14344421" cy="1913890"/>
              </a:xfrm>
              <a:custGeom>
                <a:avLst/>
                <a:gdLst/>
                <a:ahLst/>
                <a:cxnLst/>
                <a:rect r="r" b="b" t="t" l="l"/>
                <a:pathLst>
                  <a:path h="1913890" w="14344421">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name="TextBox 18" id="18"/>
            <p:cNvSpPr txBox="true"/>
            <p:nvPr/>
          </p:nvSpPr>
          <p:spPr>
            <a:xfrm rot="0">
              <a:off x="669576" y="196664"/>
              <a:ext cx="7189053" cy="707602"/>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ans"/>
                </a:rPr>
                <a:t>Q&amp;A Session</a:t>
              </a:r>
            </a:p>
          </p:txBody>
        </p:sp>
      </p:grpSp>
      <p:grpSp>
        <p:nvGrpSpPr>
          <p:cNvPr name="Group 19" id="19"/>
          <p:cNvGrpSpPr/>
          <p:nvPr/>
        </p:nvGrpSpPr>
        <p:grpSpPr>
          <a:xfrm rot="0">
            <a:off x="9144000" y="3342579"/>
            <a:ext cx="875703" cy="875703"/>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name="TextBox 21" id="21"/>
          <p:cNvSpPr txBox="true"/>
          <p:nvPr/>
        </p:nvSpPr>
        <p:spPr>
          <a:xfrm rot="0">
            <a:off x="9379481" y="3549818"/>
            <a:ext cx="433316" cy="499325"/>
          </a:xfrm>
          <a:prstGeom prst="rect">
            <a:avLst/>
          </a:prstGeom>
        </p:spPr>
        <p:txBody>
          <a:bodyPr anchor="t" rtlCol="false" tIns="0" lIns="0" bIns="0" rIns="0">
            <a:spAutoFit/>
          </a:bodyPr>
          <a:lstStyle/>
          <a:p>
            <a:pPr algn="ctr">
              <a:lnSpc>
                <a:spcPts val="3960"/>
              </a:lnSpc>
            </a:pPr>
            <a:r>
              <a:rPr lang="en-US" sz="3600">
                <a:solidFill>
                  <a:srgbClr val="FFFFFF"/>
                </a:solidFill>
                <a:latin typeface="DM Sans Bold"/>
              </a:rPr>
              <a:t>1</a:t>
            </a:r>
          </a:p>
        </p:txBody>
      </p:sp>
      <p:grpSp>
        <p:nvGrpSpPr>
          <p:cNvPr name="Group 22" id="22"/>
          <p:cNvGrpSpPr/>
          <p:nvPr/>
        </p:nvGrpSpPr>
        <p:grpSpPr>
          <a:xfrm rot="0">
            <a:off x="9144000" y="5604839"/>
            <a:ext cx="875703" cy="875703"/>
            <a:chOff x="0" y="0"/>
            <a:chExt cx="1913890" cy="1913890"/>
          </a:xfrm>
        </p:grpSpPr>
        <p:sp>
          <p:nvSpPr>
            <p:cNvPr name="Freeform 23" id="23"/>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name="TextBox 24" id="24"/>
          <p:cNvSpPr txBox="true"/>
          <p:nvPr/>
        </p:nvSpPr>
        <p:spPr>
          <a:xfrm rot="0">
            <a:off x="9369956" y="5848702"/>
            <a:ext cx="433316" cy="499325"/>
          </a:xfrm>
          <a:prstGeom prst="rect">
            <a:avLst/>
          </a:prstGeom>
        </p:spPr>
        <p:txBody>
          <a:bodyPr anchor="t" rtlCol="false" tIns="0" lIns="0" bIns="0" rIns="0">
            <a:spAutoFit/>
          </a:bodyPr>
          <a:lstStyle/>
          <a:p>
            <a:pPr algn="ctr">
              <a:lnSpc>
                <a:spcPts val="3960"/>
              </a:lnSpc>
            </a:pPr>
            <a:r>
              <a:rPr lang="en-US" sz="3600">
                <a:solidFill>
                  <a:srgbClr val="FFFFFF"/>
                </a:solidFill>
                <a:latin typeface="DM Sans Bold"/>
              </a:rPr>
              <a:t>3</a:t>
            </a:r>
          </a:p>
        </p:txBody>
      </p:sp>
      <p:grpSp>
        <p:nvGrpSpPr>
          <p:cNvPr name="Group 25" id="25"/>
          <p:cNvGrpSpPr/>
          <p:nvPr/>
        </p:nvGrpSpPr>
        <p:grpSpPr>
          <a:xfrm rot="0">
            <a:off x="9144000" y="4473709"/>
            <a:ext cx="875703" cy="875703"/>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name="TextBox 27" id="27"/>
          <p:cNvSpPr txBox="true"/>
          <p:nvPr/>
        </p:nvSpPr>
        <p:spPr>
          <a:xfrm rot="0">
            <a:off x="9369956" y="4695235"/>
            <a:ext cx="433316" cy="499325"/>
          </a:xfrm>
          <a:prstGeom prst="rect">
            <a:avLst/>
          </a:prstGeom>
        </p:spPr>
        <p:txBody>
          <a:bodyPr anchor="t" rtlCol="false" tIns="0" lIns="0" bIns="0" rIns="0">
            <a:spAutoFit/>
          </a:bodyPr>
          <a:lstStyle/>
          <a:p>
            <a:pPr algn="ctr">
              <a:lnSpc>
                <a:spcPts val="3960"/>
              </a:lnSpc>
            </a:pPr>
            <a:r>
              <a:rPr lang="en-US" sz="3600">
                <a:solidFill>
                  <a:srgbClr val="FFFFFF"/>
                </a:solidFill>
                <a:latin typeface="DM Sans Bold"/>
              </a:rPr>
              <a:t>2</a:t>
            </a:r>
          </a:p>
        </p:txBody>
      </p:sp>
      <p:grpSp>
        <p:nvGrpSpPr>
          <p:cNvPr name="Group 28" id="28"/>
          <p:cNvGrpSpPr/>
          <p:nvPr/>
        </p:nvGrpSpPr>
        <p:grpSpPr>
          <a:xfrm rot="0">
            <a:off x="9144000" y="6735969"/>
            <a:ext cx="875703" cy="875703"/>
            <a:chOff x="0" y="0"/>
            <a:chExt cx="1913890" cy="1913890"/>
          </a:xfrm>
        </p:grpSpPr>
        <p:sp>
          <p:nvSpPr>
            <p:cNvPr name="Freeform 29" id="29"/>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name="TextBox 30" id="30"/>
          <p:cNvSpPr txBox="true"/>
          <p:nvPr/>
        </p:nvSpPr>
        <p:spPr>
          <a:xfrm rot="0">
            <a:off x="9360431" y="6971573"/>
            <a:ext cx="433316" cy="499325"/>
          </a:xfrm>
          <a:prstGeom prst="rect">
            <a:avLst/>
          </a:prstGeom>
        </p:spPr>
        <p:txBody>
          <a:bodyPr anchor="t" rtlCol="false" tIns="0" lIns="0" bIns="0" rIns="0">
            <a:spAutoFit/>
          </a:bodyPr>
          <a:lstStyle/>
          <a:p>
            <a:pPr algn="ctr">
              <a:lnSpc>
                <a:spcPts val="3960"/>
              </a:lnSpc>
            </a:pPr>
            <a:r>
              <a:rPr lang="en-US" sz="3600">
                <a:solidFill>
                  <a:srgbClr val="FFFFFF"/>
                </a:solidFill>
                <a:latin typeface="DM Sans Bold"/>
              </a:rPr>
              <a:t>4</a:t>
            </a:r>
          </a:p>
        </p:txBody>
      </p:sp>
      <p:grpSp>
        <p:nvGrpSpPr>
          <p:cNvPr name="Group 31" id="31"/>
          <p:cNvGrpSpPr/>
          <p:nvPr/>
        </p:nvGrpSpPr>
        <p:grpSpPr>
          <a:xfrm rot="0">
            <a:off x="2159355" y="3416942"/>
            <a:ext cx="5991211" cy="3453116"/>
            <a:chOff x="0" y="0"/>
            <a:chExt cx="7988281" cy="4604155"/>
          </a:xfrm>
        </p:grpSpPr>
        <p:sp>
          <p:nvSpPr>
            <p:cNvPr name="Freeform 32" id="32"/>
            <p:cNvSpPr/>
            <p:nvPr/>
          </p:nvSpPr>
          <p:spPr>
            <a:xfrm flipH="false" flipV="false" rot="0">
              <a:off x="0" y="0"/>
              <a:ext cx="7988281" cy="4604155"/>
            </a:xfrm>
            <a:custGeom>
              <a:avLst/>
              <a:gdLst/>
              <a:ahLst/>
              <a:cxnLst/>
              <a:rect r="r" b="b" t="t" l="l"/>
              <a:pathLst>
                <a:path h="4604155" w="7988281">
                  <a:moveTo>
                    <a:pt x="0" y="0"/>
                  </a:moveTo>
                  <a:lnTo>
                    <a:pt x="7988281" y="0"/>
                  </a:lnTo>
                  <a:lnTo>
                    <a:pt x="7988281" y="4604155"/>
                  </a:lnTo>
                  <a:lnTo>
                    <a:pt x="0" y="46041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3" id="33"/>
            <p:cNvSpPr txBox="true"/>
            <p:nvPr/>
          </p:nvSpPr>
          <p:spPr>
            <a:xfrm rot="0">
              <a:off x="1678177" y="490185"/>
              <a:ext cx="4631928" cy="2548890"/>
            </a:xfrm>
            <a:prstGeom prst="rect">
              <a:avLst/>
            </a:prstGeom>
          </p:spPr>
          <p:txBody>
            <a:bodyPr anchor="t" rtlCol="false" tIns="0" lIns="0" bIns="0" rIns="0">
              <a:spAutoFit/>
            </a:bodyPr>
            <a:lstStyle/>
            <a:p>
              <a:pPr>
                <a:lnSpc>
                  <a:spcPts val="7200"/>
                </a:lnSpc>
              </a:pPr>
              <a:r>
                <a:rPr lang="en-US" sz="7200">
                  <a:solidFill>
                    <a:srgbClr val="FFFFFF"/>
                  </a:solidFill>
                  <a:latin typeface="DM Sans"/>
                </a:rPr>
                <a:t>T</a:t>
              </a:r>
              <a:r>
                <a:rPr lang="en-US" sz="7200">
                  <a:solidFill>
                    <a:srgbClr val="FFFFFF"/>
                  </a:solidFill>
                  <a:latin typeface="DM Sans"/>
                </a:rPr>
                <a:t>oday's </a:t>
              </a:r>
            </a:p>
            <a:p>
              <a:pPr>
                <a:lnSpc>
                  <a:spcPts val="7200"/>
                </a:lnSpc>
              </a:pPr>
              <a:r>
                <a:rPr lang="en-US" sz="7200">
                  <a:solidFill>
                    <a:srgbClr val="FFFFFF"/>
                  </a:solidFill>
                  <a:latin typeface="DM Sans"/>
                </a:rPr>
                <a:t>Agenda</a:t>
              </a:r>
            </a:p>
          </p:txBody>
        </p:sp>
      </p:grpSp>
      <p:sp>
        <p:nvSpPr>
          <p:cNvPr name="Freeform 34" id="34"/>
          <p:cNvSpPr/>
          <p:nvPr/>
        </p:nvSpPr>
        <p:spPr>
          <a:xfrm flipH="false" flipV="false" rot="0">
            <a:off x="1028700" y="4657135"/>
            <a:ext cx="2328416" cy="6216646"/>
          </a:xfrm>
          <a:custGeom>
            <a:avLst/>
            <a:gdLst/>
            <a:ahLst/>
            <a:cxnLst/>
            <a:rect r="r" b="b" t="t" l="l"/>
            <a:pathLst>
              <a:path h="6216646" w="2328416">
                <a:moveTo>
                  <a:pt x="0" y="0"/>
                </a:moveTo>
                <a:lnTo>
                  <a:pt x="2328416" y="0"/>
                </a:lnTo>
                <a:lnTo>
                  <a:pt x="2328416" y="6216646"/>
                </a:lnTo>
                <a:lnTo>
                  <a:pt x="0" y="62166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5" id="35"/>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75892" y="3676624"/>
            <a:ext cx="5786598" cy="2931667"/>
            <a:chOff x="0" y="0"/>
            <a:chExt cx="7715464" cy="3908889"/>
          </a:xfrm>
        </p:grpSpPr>
        <p:grpSp>
          <p:nvGrpSpPr>
            <p:cNvPr name="Group 5" id="5"/>
            <p:cNvGrpSpPr/>
            <p:nvPr/>
          </p:nvGrpSpPr>
          <p:grpSpPr>
            <a:xfrm rot="0">
              <a:off x="0" y="0"/>
              <a:ext cx="7715464" cy="3908889"/>
              <a:chOff x="0" y="0"/>
              <a:chExt cx="3986669" cy="2019768"/>
            </a:xfrm>
          </p:grpSpPr>
          <p:sp>
            <p:nvSpPr>
              <p:cNvPr name="Freeform 6" id="6"/>
              <p:cNvSpPr/>
              <p:nvPr/>
            </p:nvSpPr>
            <p:spPr>
              <a:xfrm flipH="false" flipV="false" rot="0">
                <a:off x="0" y="0"/>
                <a:ext cx="3986669" cy="2019768"/>
              </a:xfrm>
              <a:custGeom>
                <a:avLst/>
                <a:gdLst/>
                <a:ahLst/>
                <a:cxnLst/>
                <a:rect r="r" b="b" t="t" l="l"/>
                <a:pathLst>
                  <a:path h="2019768" w="3986669">
                    <a:moveTo>
                      <a:pt x="3862209" y="2019768"/>
                    </a:moveTo>
                    <a:lnTo>
                      <a:pt x="124460" y="2019768"/>
                    </a:lnTo>
                    <a:cubicBezTo>
                      <a:pt x="55880" y="2019768"/>
                      <a:pt x="0" y="1963888"/>
                      <a:pt x="0" y="1895308"/>
                    </a:cubicBezTo>
                    <a:lnTo>
                      <a:pt x="0" y="124460"/>
                    </a:lnTo>
                    <a:cubicBezTo>
                      <a:pt x="0" y="55880"/>
                      <a:pt x="55880" y="0"/>
                      <a:pt x="124460" y="0"/>
                    </a:cubicBezTo>
                    <a:lnTo>
                      <a:pt x="3862209" y="0"/>
                    </a:lnTo>
                    <a:cubicBezTo>
                      <a:pt x="3930789" y="0"/>
                      <a:pt x="3986669" y="55880"/>
                      <a:pt x="3986669" y="124460"/>
                    </a:cubicBezTo>
                    <a:lnTo>
                      <a:pt x="3986669" y="1895308"/>
                    </a:lnTo>
                    <a:cubicBezTo>
                      <a:pt x="3986669" y="1963888"/>
                      <a:pt x="3930789" y="2019768"/>
                      <a:pt x="3862209" y="2019768"/>
                    </a:cubicBezTo>
                    <a:close/>
                  </a:path>
                </a:pathLst>
              </a:custGeom>
              <a:solidFill>
                <a:srgbClr val="43C466"/>
              </a:solidFill>
            </p:spPr>
          </p:sp>
        </p:grpSp>
        <p:sp>
          <p:nvSpPr>
            <p:cNvPr name="TextBox 7" id="7"/>
            <p:cNvSpPr txBox="true"/>
            <p:nvPr/>
          </p:nvSpPr>
          <p:spPr>
            <a:xfrm rot="0">
              <a:off x="873702" y="420861"/>
              <a:ext cx="5968060" cy="3057643"/>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 The 'ForecastInheritedWidget' class allows the forecastList data to be shared with descendant widgets in the widget tree. It ensures that the descendant widgets are notified when the forecastList is updated. The 'of' method provides a way to access the 'ForecastInheritedWidget' instance from descendant widgets.</a:t>
              </a:r>
            </a:p>
          </p:txBody>
        </p:sp>
      </p:grpSp>
      <p:grpSp>
        <p:nvGrpSpPr>
          <p:cNvPr name="Group 8" id="8"/>
          <p:cNvGrpSpPr/>
          <p:nvPr/>
        </p:nvGrpSpPr>
        <p:grpSpPr>
          <a:xfrm rot="0">
            <a:off x="16215817" y="386989"/>
            <a:ext cx="1620549" cy="1540998"/>
            <a:chOff x="0" y="0"/>
            <a:chExt cx="2160733" cy="2054664"/>
          </a:xfrm>
        </p:grpSpPr>
        <p:grpSp>
          <p:nvGrpSpPr>
            <p:cNvPr name="Group 9" id="9"/>
            <p:cNvGrpSpPr/>
            <p:nvPr/>
          </p:nvGrpSpPr>
          <p:grpSpPr>
            <a:xfrm rot="0">
              <a:off x="0" y="0"/>
              <a:ext cx="2160733" cy="2054664"/>
              <a:chOff x="0" y="0"/>
              <a:chExt cx="4188895" cy="3983266"/>
            </a:xfrm>
          </p:grpSpPr>
          <p:sp>
            <p:nvSpPr>
              <p:cNvPr name="Freeform 10" id="1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11" id="1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12" id="1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13" id="13"/>
          <p:cNvGrpSpPr/>
          <p:nvPr/>
        </p:nvGrpSpPr>
        <p:grpSpPr>
          <a:xfrm rot="0">
            <a:off x="14272717" y="386989"/>
            <a:ext cx="1620549" cy="1540998"/>
            <a:chOff x="0" y="0"/>
            <a:chExt cx="2160733" cy="2054664"/>
          </a:xfrm>
        </p:grpSpPr>
        <p:grpSp>
          <p:nvGrpSpPr>
            <p:cNvPr name="Group 14" id="14"/>
            <p:cNvGrpSpPr/>
            <p:nvPr/>
          </p:nvGrpSpPr>
          <p:grpSpPr>
            <a:xfrm rot="0">
              <a:off x="0" y="0"/>
              <a:ext cx="2160733" cy="2054664"/>
              <a:chOff x="0" y="0"/>
              <a:chExt cx="4188895" cy="3983266"/>
            </a:xfrm>
          </p:grpSpPr>
          <p:sp>
            <p:nvSpPr>
              <p:cNvPr name="Freeform 15" id="15"/>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6" id="16"/>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7" id="17"/>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8" id="18"/>
          <p:cNvGrpSpPr/>
          <p:nvPr/>
        </p:nvGrpSpPr>
        <p:grpSpPr>
          <a:xfrm rot="0">
            <a:off x="12329617" y="386989"/>
            <a:ext cx="1620549" cy="1540998"/>
            <a:chOff x="0" y="0"/>
            <a:chExt cx="2160733" cy="2054664"/>
          </a:xfrm>
        </p:grpSpPr>
        <p:grpSp>
          <p:nvGrpSpPr>
            <p:cNvPr name="Group 19" id="19"/>
            <p:cNvGrpSpPr/>
            <p:nvPr/>
          </p:nvGrpSpPr>
          <p:grpSpPr>
            <a:xfrm rot="0">
              <a:off x="0" y="0"/>
              <a:ext cx="2160733" cy="2054664"/>
              <a:chOff x="0" y="0"/>
              <a:chExt cx="4188895" cy="3983266"/>
            </a:xfrm>
          </p:grpSpPr>
          <p:sp>
            <p:nvSpPr>
              <p:cNvPr name="Freeform 20" id="2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21" id="2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22" id="2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sp>
        <p:nvSpPr>
          <p:cNvPr name="Freeform 23" id="23"/>
          <p:cNvSpPr/>
          <p:nvPr/>
        </p:nvSpPr>
        <p:spPr>
          <a:xfrm flipH="false" flipV="false" rot="0">
            <a:off x="7007881" y="3081798"/>
            <a:ext cx="10251419" cy="5410794"/>
          </a:xfrm>
          <a:custGeom>
            <a:avLst/>
            <a:gdLst/>
            <a:ahLst/>
            <a:cxnLst/>
            <a:rect r="r" b="b" t="t" l="l"/>
            <a:pathLst>
              <a:path h="5410794" w="10251419">
                <a:moveTo>
                  <a:pt x="0" y="0"/>
                </a:moveTo>
                <a:lnTo>
                  <a:pt x="10251419" y="0"/>
                </a:lnTo>
                <a:lnTo>
                  <a:pt x="10251419" y="5410794"/>
                </a:lnTo>
                <a:lnTo>
                  <a:pt x="0" y="5410794"/>
                </a:lnTo>
                <a:lnTo>
                  <a:pt x="0" y="0"/>
                </a:lnTo>
                <a:close/>
              </a:path>
            </a:pathLst>
          </a:custGeom>
          <a:blipFill>
            <a:blip r:embed="rId2"/>
            <a:stretch>
              <a:fillRect l="0" t="0" r="0" b="0"/>
            </a:stretch>
          </a:blipFill>
        </p:spPr>
      </p:sp>
      <p:sp>
        <p:nvSpPr>
          <p:cNvPr name="Freeform 24" id="24"/>
          <p:cNvSpPr/>
          <p:nvPr/>
        </p:nvSpPr>
        <p:spPr>
          <a:xfrm flipH="false" flipV="false" rot="0">
            <a:off x="14698513" y="5933272"/>
            <a:ext cx="3339567" cy="5434207"/>
          </a:xfrm>
          <a:custGeom>
            <a:avLst/>
            <a:gdLst/>
            <a:ahLst/>
            <a:cxnLst/>
            <a:rect r="r" b="b" t="t" l="l"/>
            <a:pathLst>
              <a:path h="5434207" w="3339567">
                <a:moveTo>
                  <a:pt x="0" y="0"/>
                </a:moveTo>
                <a:lnTo>
                  <a:pt x="3339567" y="0"/>
                </a:lnTo>
                <a:lnTo>
                  <a:pt x="3339567" y="5434207"/>
                </a:lnTo>
                <a:lnTo>
                  <a:pt x="0" y="54342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451633" y="1414272"/>
            <a:ext cx="8702516"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Forecast Inherited Widget</a:t>
            </a:r>
          </a:p>
        </p:txBody>
      </p:sp>
      <p:sp>
        <p:nvSpPr>
          <p:cNvPr name="TextBox 26" id="26"/>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75892" y="4109455"/>
            <a:ext cx="5786598" cy="2066006"/>
            <a:chOff x="0" y="0"/>
            <a:chExt cx="7715464" cy="2754675"/>
          </a:xfrm>
        </p:grpSpPr>
        <p:grpSp>
          <p:nvGrpSpPr>
            <p:cNvPr name="Group 5" id="5"/>
            <p:cNvGrpSpPr/>
            <p:nvPr/>
          </p:nvGrpSpPr>
          <p:grpSpPr>
            <a:xfrm rot="0">
              <a:off x="0" y="0"/>
              <a:ext cx="7715464" cy="2754675"/>
              <a:chOff x="0" y="0"/>
              <a:chExt cx="3986669" cy="1423372"/>
            </a:xfrm>
          </p:grpSpPr>
          <p:sp>
            <p:nvSpPr>
              <p:cNvPr name="Freeform 6" id="6"/>
              <p:cNvSpPr/>
              <p:nvPr/>
            </p:nvSpPr>
            <p:spPr>
              <a:xfrm flipH="false" flipV="false" rot="0">
                <a:off x="0" y="0"/>
                <a:ext cx="3986669" cy="1423372"/>
              </a:xfrm>
              <a:custGeom>
                <a:avLst/>
                <a:gdLst/>
                <a:ahLst/>
                <a:cxnLst/>
                <a:rect r="r" b="b" t="t" l="l"/>
                <a:pathLst>
                  <a:path h="1423372" w="3986669">
                    <a:moveTo>
                      <a:pt x="3862209" y="1423372"/>
                    </a:moveTo>
                    <a:lnTo>
                      <a:pt x="124460" y="1423372"/>
                    </a:lnTo>
                    <a:cubicBezTo>
                      <a:pt x="55880" y="1423372"/>
                      <a:pt x="0" y="1367492"/>
                      <a:pt x="0" y="1298912"/>
                    </a:cubicBezTo>
                    <a:lnTo>
                      <a:pt x="0" y="124460"/>
                    </a:lnTo>
                    <a:cubicBezTo>
                      <a:pt x="0" y="55880"/>
                      <a:pt x="55880" y="0"/>
                      <a:pt x="124460" y="0"/>
                    </a:cubicBezTo>
                    <a:lnTo>
                      <a:pt x="3862209" y="0"/>
                    </a:lnTo>
                    <a:cubicBezTo>
                      <a:pt x="3930789" y="0"/>
                      <a:pt x="3986669" y="55880"/>
                      <a:pt x="3986669" y="124460"/>
                    </a:cubicBezTo>
                    <a:lnTo>
                      <a:pt x="3986669" y="1298912"/>
                    </a:lnTo>
                    <a:cubicBezTo>
                      <a:pt x="3986669" y="1367492"/>
                      <a:pt x="3930789" y="1423372"/>
                      <a:pt x="3862209" y="1423372"/>
                    </a:cubicBezTo>
                    <a:close/>
                  </a:path>
                </a:pathLst>
              </a:custGeom>
              <a:solidFill>
                <a:srgbClr val="43C466"/>
              </a:solidFill>
            </p:spPr>
          </p:sp>
        </p:grpSp>
        <p:sp>
          <p:nvSpPr>
            <p:cNvPr name="TextBox 7" id="7"/>
            <p:cNvSpPr txBox="true"/>
            <p:nvPr/>
          </p:nvSpPr>
          <p:spPr>
            <a:xfrm rot="0">
              <a:off x="873702" y="420861"/>
              <a:ext cx="5968060" cy="1903429"/>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The code defines various constants related to colors, text styles, and widget dimensions. These constants can be used throughout the application to ensure consistent styling and spacing.</a:t>
              </a:r>
            </a:p>
          </p:txBody>
        </p:sp>
      </p:grpSp>
      <p:grpSp>
        <p:nvGrpSpPr>
          <p:cNvPr name="Group 8" id="8"/>
          <p:cNvGrpSpPr/>
          <p:nvPr/>
        </p:nvGrpSpPr>
        <p:grpSpPr>
          <a:xfrm rot="0">
            <a:off x="16215817" y="386989"/>
            <a:ext cx="1620549" cy="1540998"/>
            <a:chOff x="0" y="0"/>
            <a:chExt cx="2160733" cy="2054664"/>
          </a:xfrm>
        </p:grpSpPr>
        <p:grpSp>
          <p:nvGrpSpPr>
            <p:cNvPr name="Group 9" id="9"/>
            <p:cNvGrpSpPr/>
            <p:nvPr/>
          </p:nvGrpSpPr>
          <p:grpSpPr>
            <a:xfrm rot="0">
              <a:off x="0" y="0"/>
              <a:ext cx="2160733" cy="2054664"/>
              <a:chOff x="0" y="0"/>
              <a:chExt cx="4188895" cy="3983266"/>
            </a:xfrm>
          </p:grpSpPr>
          <p:sp>
            <p:nvSpPr>
              <p:cNvPr name="Freeform 10" id="1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11" id="1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12" id="1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13" id="13"/>
          <p:cNvGrpSpPr/>
          <p:nvPr/>
        </p:nvGrpSpPr>
        <p:grpSpPr>
          <a:xfrm rot="0">
            <a:off x="14272717" y="386989"/>
            <a:ext cx="1620549" cy="1540998"/>
            <a:chOff x="0" y="0"/>
            <a:chExt cx="2160733" cy="2054664"/>
          </a:xfrm>
        </p:grpSpPr>
        <p:grpSp>
          <p:nvGrpSpPr>
            <p:cNvPr name="Group 14" id="14"/>
            <p:cNvGrpSpPr/>
            <p:nvPr/>
          </p:nvGrpSpPr>
          <p:grpSpPr>
            <a:xfrm rot="0">
              <a:off x="0" y="0"/>
              <a:ext cx="2160733" cy="2054664"/>
              <a:chOff x="0" y="0"/>
              <a:chExt cx="4188895" cy="3983266"/>
            </a:xfrm>
          </p:grpSpPr>
          <p:sp>
            <p:nvSpPr>
              <p:cNvPr name="Freeform 15" id="15"/>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6" id="16"/>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7" id="17"/>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8" id="18"/>
          <p:cNvGrpSpPr/>
          <p:nvPr/>
        </p:nvGrpSpPr>
        <p:grpSpPr>
          <a:xfrm rot="0">
            <a:off x="12329617" y="386989"/>
            <a:ext cx="1620549" cy="1540998"/>
            <a:chOff x="0" y="0"/>
            <a:chExt cx="2160733" cy="2054664"/>
          </a:xfrm>
        </p:grpSpPr>
        <p:grpSp>
          <p:nvGrpSpPr>
            <p:cNvPr name="Group 19" id="19"/>
            <p:cNvGrpSpPr/>
            <p:nvPr/>
          </p:nvGrpSpPr>
          <p:grpSpPr>
            <a:xfrm rot="0">
              <a:off x="0" y="0"/>
              <a:ext cx="2160733" cy="2054664"/>
              <a:chOff x="0" y="0"/>
              <a:chExt cx="4188895" cy="3983266"/>
            </a:xfrm>
          </p:grpSpPr>
          <p:sp>
            <p:nvSpPr>
              <p:cNvPr name="Freeform 20" id="2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21" id="2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22" id="2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sp>
        <p:nvSpPr>
          <p:cNvPr name="Freeform 23" id="23"/>
          <p:cNvSpPr/>
          <p:nvPr/>
        </p:nvSpPr>
        <p:spPr>
          <a:xfrm flipH="false" flipV="false" rot="0">
            <a:off x="15893267" y="5511050"/>
            <a:ext cx="2732176" cy="5963083"/>
          </a:xfrm>
          <a:custGeom>
            <a:avLst/>
            <a:gdLst/>
            <a:ahLst/>
            <a:cxnLst/>
            <a:rect r="r" b="b" t="t" l="l"/>
            <a:pathLst>
              <a:path h="5963083" w="2732176">
                <a:moveTo>
                  <a:pt x="0" y="0"/>
                </a:moveTo>
                <a:lnTo>
                  <a:pt x="2732176" y="0"/>
                </a:lnTo>
                <a:lnTo>
                  <a:pt x="2732176" y="5963084"/>
                </a:lnTo>
                <a:lnTo>
                  <a:pt x="0" y="5963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6877439" y="2455288"/>
            <a:ext cx="8841681" cy="7219538"/>
          </a:xfrm>
          <a:custGeom>
            <a:avLst/>
            <a:gdLst/>
            <a:ahLst/>
            <a:cxnLst/>
            <a:rect r="r" b="b" t="t" l="l"/>
            <a:pathLst>
              <a:path h="7219538" w="8841681">
                <a:moveTo>
                  <a:pt x="0" y="0"/>
                </a:moveTo>
                <a:lnTo>
                  <a:pt x="8841681" y="0"/>
                </a:lnTo>
                <a:lnTo>
                  <a:pt x="8841681" y="7219538"/>
                </a:lnTo>
                <a:lnTo>
                  <a:pt x="0" y="7219538"/>
                </a:lnTo>
                <a:lnTo>
                  <a:pt x="0" y="0"/>
                </a:lnTo>
                <a:close/>
              </a:path>
            </a:pathLst>
          </a:custGeom>
          <a:blipFill>
            <a:blip r:embed="rId4"/>
            <a:stretch>
              <a:fillRect l="0" t="0" r="0" b="0"/>
            </a:stretch>
          </a:blipFill>
        </p:spPr>
      </p:sp>
      <p:sp>
        <p:nvSpPr>
          <p:cNvPr name="TextBox 25" id="25"/>
          <p:cNvSpPr txBox="true"/>
          <p:nvPr/>
        </p:nvSpPr>
        <p:spPr>
          <a:xfrm rot="0">
            <a:off x="763088" y="1312941"/>
            <a:ext cx="8702516"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Constants</a:t>
            </a:r>
          </a:p>
        </p:txBody>
      </p:sp>
      <p:sp>
        <p:nvSpPr>
          <p:cNvPr name="TextBox 26" id="26"/>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75892" y="3820901"/>
            <a:ext cx="5786598" cy="2643114"/>
            <a:chOff x="0" y="0"/>
            <a:chExt cx="7715464" cy="3524151"/>
          </a:xfrm>
        </p:grpSpPr>
        <p:grpSp>
          <p:nvGrpSpPr>
            <p:cNvPr name="Group 5" id="5"/>
            <p:cNvGrpSpPr/>
            <p:nvPr/>
          </p:nvGrpSpPr>
          <p:grpSpPr>
            <a:xfrm rot="0">
              <a:off x="0" y="0"/>
              <a:ext cx="7715464" cy="3524151"/>
              <a:chOff x="0" y="0"/>
              <a:chExt cx="3986669" cy="1820969"/>
            </a:xfrm>
          </p:grpSpPr>
          <p:sp>
            <p:nvSpPr>
              <p:cNvPr name="Freeform 6" id="6"/>
              <p:cNvSpPr/>
              <p:nvPr/>
            </p:nvSpPr>
            <p:spPr>
              <a:xfrm flipH="false" flipV="false" rot="0">
                <a:off x="0" y="0"/>
                <a:ext cx="3986669" cy="1820970"/>
              </a:xfrm>
              <a:custGeom>
                <a:avLst/>
                <a:gdLst/>
                <a:ahLst/>
                <a:cxnLst/>
                <a:rect r="r" b="b" t="t" l="l"/>
                <a:pathLst>
                  <a:path h="1820970" w="3986669">
                    <a:moveTo>
                      <a:pt x="3862209" y="1820969"/>
                    </a:moveTo>
                    <a:lnTo>
                      <a:pt x="124460" y="1820969"/>
                    </a:lnTo>
                    <a:cubicBezTo>
                      <a:pt x="55880" y="1820969"/>
                      <a:pt x="0" y="1765090"/>
                      <a:pt x="0" y="1696509"/>
                    </a:cubicBezTo>
                    <a:lnTo>
                      <a:pt x="0" y="124460"/>
                    </a:lnTo>
                    <a:cubicBezTo>
                      <a:pt x="0" y="55880"/>
                      <a:pt x="55880" y="0"/>
                      <a:pt x="124460" y="0"/>
                    </a:cubicBezTo>
                    <a:lnTo>
                      <a:pt x="3862209" y="0"/>
                    </a:lnTo>
                    <a:cubicBezTo>
                      <a:pt x="3930789" y="0"/>
                      <a:pt x="3986669" y="55880"/>
                      <a:pt x="3986669" y="124460"/>
                    </a:cubicBezTo>
                    <a:lnTo>
                      <a:pt x="3986669" y="1696510"/>
                    </a:lnTo>
                    <a:cubicBezTo>
                      <a:pt x="3986669" y="1765090"/>
                      <a:pt x="3930789" y="1820970"/>
                      <a:pt x="3862209" y="1820970"/>
                    </a:cubicBezTo>
                    <a:close/>
                  </a:path>
                </a:pathLst>
              </a:custGeom>
              <a:solidFill>
                <a:srgbClr val="43C466"/>
              </a:solidFill>
            </p:spPr>
          </p:sp>
        </p:grpSp>
        <p:sp>
          <p:nvSpPr>
            <p:cNvPr name="TextBox 7" id="7"/>
            <p:cNvSpPr txBox="true"/>
            <p:nvPr/>
          </p:nvSpPr>
          <p:spPr>
            <a:xfrm rot="0">
              <a:off x="873702" y="420861"/>
              <a:ext cx="5968060" cy="2672905"/>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The code defines the data model classes for parsing weather-related JSON data. These classes enable convenient conversion between JSON and Dart objects, allowing easy manipulation and access to weather data within the application.</a:t>
              </a:r>
            </a:p>
          </p:txBody>
        </p:sp>
      </p:grpSp>
      <p:grpSp>
        <p:nvGrpSpPr>
          <p:cNvPr name="Group 8" id="8"/>
          <p:cNvGrpSpPr/>
          <p:nvPr/>
        </p:nvGrpSpPr>
        <p:grpSpPr>
          <a:xfrm rot="0">
            <a:off x="16215817" y="386989"/>
            <a:ext cx="1620549" cy="1540998"/>
            <a:chOff x="0" y="0"/>
            <a:chExt cx="2160733" cy="2054664"/>
          </a:xfrm>
        </p:grpSpPr>
        <p:grpSp>
          <p:nvGrpSpPr>
            <p:cNvPr name="Group 9" id="9"/>
            <p:cNvGrpSpPr/>
            <p:nvPr/>
          </p:nvGrpSpPr>
          <p:grpSpPr>
            <a:xfrm rot="0">
              <a:off x="0" y="0"/>
              <a:ext cx="2160733" cy="2054664"/>
              <a:chOff x="0" y="0"/>
              <a:chExt cx="4188895" cy="3983266"/>
            </a:xfrm>
          </p:grpSpPr>
          <p:sp>
            <p:nvSpPr>
              <p:cNvPr name="Freeform 10" id="1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11" id="1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12" id="1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13" id="13"/>
          <p:cNvGrpSpPr/>
          <p:nvPr/>
        </p:nvGrpSpPr>
        <p:grpSpPr>
          <a:xfrm rot="0">
            <a:off x="14272717" y="386989"/>
            <a:ext cx="1620549" cy="1540998"/>
            <a:chOff x="0" y="0"/>
            <a:chExt cx="2160733" cy="2054664"/>
          </a:xfrm>
        </p:grpSpPr>
        <p:grpSp>
          <p:nvGrpSpPr>
            <p:cNvPr name="Group 14" id="14"/>
            <p:cNvGrpSpPr/>
            <p:nvPr/>
          </p:nvGrpSpPr>
          <p:grpSpPr>
            <a:xfrm rot="0">
              <a:off x="0" y="0"/>
              <a:ext cx="2160733" cy="2054664"/>
              <a:chOff x="0" y="0"/>
              <a:chExt cx="4188895" cy="3983266"/>
            </a:xfrm>
          </p:grpSpPr>
          <p:sp>
            <p:nvSpPr>
              <p:cNvPr name="Freeform 15" id="15"/>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6" id="16"/>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7" id="17"/>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8" id="18"/>
          <p:cNvGrpSpPr/>
          <p:nvPr/>
        </p:nvGrpSpPr>
        <p:grpSpPr>
          <a:xfrm rot="0">
            <a:off x="12329617" y="386989"/>
            <a:ext cx="1620549" cy="1540998"/>
            <a:chOff x="0" y="0"/>
            <a:chExt cx="2160733" cy="2054664"/>
          </a:xfrm>
        </p:grpSpPr>
        <p:grpSp>
          <p:nvGrpSpPr>
            <p:cNvPr name="Group 19" id="19"/>
            <p:cNvGrpSpPr/>
            <p:nvPr/>
          </p:nvGrpSpPr>
          <p:grpSpPr>
            <a:xfrm rot="0">
              <a:off x="0" y="0"/>
              <a:ext cx="2160733" cy="2054664"/>
              <a:chOff x="0" y="0"/>
              <a:chExt cx="4188895" cy="3983266"/>
            </a:xfrm>
          </p:grpSpPr>
          <p:sp>
            <p:nvSpPr>
              <p:cNvPr name="Freeform 20" id="2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21" id="2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22" id="2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sp>
        <p:nvSpPr>
          <p:cNvPr name="Freeform 23" id="23"/>
          <p:cNvSpPr/>
          <p:nvPr/>
        </p:nvSpPr>
        <p:spPr>
          <a:xfrm flipH="false" flipV="false" rot="0">
            <a:off x="15893267" y="5511050"/>
            <a:ext cx="2732176" cy="5963083"/>
          </a:xfrm>
          <a:custGeom>
            <a:avLst/>
            <a:gdLst/>
            <a:ahLst/>
            <a:cxnLst/>
            <a:rect r="r" b="b" t="t" l="l"/>
            <a:pathLst>
              <a:path h="5963083" w="2732176">
                <a:moveTo>
                  <a:pt x="0" y="0"/>
                </a:moveTo>
                <a:lnTo>
                  <a:pt x="2732176" y="0"/>
                </a:lnTo>
                <a:lnTo>
                  <a:pt x="2732176" y="5963084"/>
                </a:lnTo>
                <a:lnTo>
                  <a:pt x="0" y="5963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6799617" y="1696399"/>
            <a:ext cx="5530000" cy="4534224"/>
          </a:xfrm>
          <a:custGeom>
            <a:avLst/>
            <a:gdLst/>
            <a:ahLst/>
            <a:cxnLst/>
            <a:rect r="r" b="b" t="t" l="l"/>
            <a:pathLst>
              <a:path h="4534224" w="5530000">
                <a:moveTo>
                  <a:pt x="0" y="0"/>
                </a:moveTo>
                <a:lnTo>
                  <a:pt x="5530000" y="0"/>
                </a:lnTo>
                <a:lnTo>
                  <a:pt x="5530000" y="4534224"/>
                </a:lnTo>
                <a:lnTo>
                  <a:pt x="0" y="4534224"/>
                </a:lnTo>
                <a:lnTo>
                  <a:pt x="0" y="0"/>
                </a:lnTo>
                <a:close/>
              </a:path>
            </a:pathLst>
          </a:custGeom>
          <a:blipFill>
            <a:blip r:embed="rId4"/>
            <a:stretch>
              <a:fillRect l="0" t="0" r="0" b="0"/>
            </a:stretch>
          </a:blipFill>
        </p:spPr>
      </p:sp>
      <p:sp>
        <p:nvSpPr>
          <p:cNvPr name="Freeform 25" id="25"/>
          <p:cNvSpPr/>
          <p:nvPr/>
        </p:nvSpPr>
        <p:spPr>
          <a:xfrm flipH="false" flipV="false" rot="0">
            <a:off x="9827107" y="5355569"/>
            <a:ext cx="5530000" cy="4287162"/>
          </a:xfrm>
          <a:custGeom>
            <a:avLst/>
            <a:gdLst/>
            <a:ahLst/>
            <a:cxnLst/>
            <a:rect r="r" b="b" t="t" l="l"/>
            <a:pathLst>
              <a:path h="4287162" w="5530000">
                <a:moveTo>
                  <a:pt x="0" y="0"/>
                </a:moveTo>
                <a:lnTo>
                  <a:pt x="5529999" y="0"/>
                </a:lnTo>
                <a:lnTo>
                  <a:pt x="5529999" y="4287163"/>
                </a:lnTo>
                <a:lnTo>
                  <a:pt x="0" y="4287163"/>
                </a:lnTo>
                <a:lnTo>
                  <a:pt x="0" y="0"/>
                </a:lnTo>
                <a:close/>
              </a:path>
            </a:pathLst>
          </a:custGeom>
          <a:blipFill>
            <a:blip r:embed="rId5"/>
            <a:stretch>
              <a:fillRect l="0" t="0" r="0" b="0"/>
            </a:stretch>
          </a:blipFill>
        </p:spPr>
      </p:sp>
      <p:sp>
        <p:nvSpPr>
          <p:cNvPr name="TextBox 26" id="26"/>
          <p:cNvSpPr txBox="true"/>
          <p:nvPr/>
        </p:nvSpPr>
        <p:spPr>
          <a:xfrm rot="0">
            <a:off x="441484" y="1312941"/>
            <a:ext cx="8702516"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Weather Model</a:t>
            </a:r>
          </a:p>
        </p:txBody>
      </p:sp>
      <p:grpSp>
        <p:nvGrpSpPr>
          <p:cNvPr name="Group 27" id="27"/>
          <p:cNvGrpSpPr/>
          <p:nvPr/>
        </p:nvGrpSpPr>
        <p:grpSpPr>
          <a:xfrm rot="0">
            <a:off x="8867151" y="1157488"/>
            <a:ext cx="553698" cy="553698"/>
            <a:chOff x="0" y="0"/>
            <a:chExt cx="738264" cy="738264"/>
          </a:xfrm>
        </p:grpSpPr>
        <p:grpSp>
          <p:nvGrpSpPr>
            <p:cNvPr name="Group 28" id="28"/>
            <p:cNvGrpSpPr/>
            <p:nvPr/>
          </p:nvGrpSpPr>
          <p:grpSpPr>
            <a:xfrm rot="0">
              <a:off x="0" y="0"/>
              <a:ext cx="738264" cy="738264"/>
              <a:chOff x="0" y="0"/>
              <a:chExt cx="6350000" cy="6350000"/>
            </a:xfrm>
          </p:grpSpPr>
          <p:sp>
            <p:nvSpPr>
              <p:cNvPr name="Freeform 29" id="2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0" id="30"/>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1</a:t>
              </a:r>
            </a:p>
          </p:txBody>
        </p:sp>
      </p:grpSp>
      <p:grpSp>
        <p:nvGrpSpPr>
          <p:cNvPr name="Group 31" id="31"/>
          <p:cNvGrpSpPr/>
          <p:nvPr/>
        </p:nvGrpSpPr>
        <p:grpSpPr>
          <a:xfrm rot="0">
            <a:off x="12863043" y="4866651"/>
            <a:ext cx="553698" cy="553698"/>
            <a:chOff x="0" y="0"/>
            <a:chExt cx="738264" cy="738264"/>
          </a:xfrm>
        </p:grpSpPr>
        <p:grpSp>
          <p:nvGrpSpPr>
            <p:cNvPr name="Group 32" id="32"/>
            <p:cNvGrpSpPr/>
            <p:nvPr/>
          </p:nvGrpSpPr>
          <p:grpSpPr>
            <a:xfrm rot="0">
              <a:off x="0" y="0"/>
              <a:ext cx="738264" cy="738264"/>
              <a:chOff x="0" y="0"/>
              <a:chExt cx="6350000" cy="6350000"/>
            </a:xfrm>
          </p:grpSpPr>
          <p:sp>
            <p:nvSpPr>
              <p:cNvPr name="Freeform 33" id="3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4" id="34"/>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2</a:t>
              </a:r>
            </a:p>
          </p:txBody>
        </p:sp>
      </p:grpSp>
      <p:sp>
        <p:nvSpPr>
          <p:cNvPr name="TextBox 35" id="35"/>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75892" y="3820901"/>
            <a:ext cx="5786598" cy="2643114"/>
            <a:chOff x="0" y="0"/>
            <a:chExt cx="7715464" cy="3524151"/>
          </a:xfrm>
        </p:grpSpPr>
        <p:grpSp>
          <p:nvGrpSpPr>
            <p:cNvPr name="Group 5" id="5"/>
            <p:cNvGrpSpPr/>
            <p:nvPr/>
          </p:nvGrpSpPr>
          <p:grpSpPr>
            <a:xfrm rot="0">
              <a:off x="0" y="0"/>
              <a:ext cx="7715464" cy="3524151"/>
              <a:chOff x="0" y="0"/>
              <a:chExt cx="3986669" cy="1820969"/>
            </a:xfrm>
          </p:grpSpPr>
          <p:sp>
            <p:nvSpPr>
              <p:cNvPr name="Freeform 6" id="6"/>
              <p:cNvSpPr/>
              <p:nvPr/>
            </p:nvSpPr>
            <p:spPr>
              <a:xfrm flipH="false" flipV="false" rot="0">
                <a:off x="0" y="0"/>
                <a:ext cx="3986669" cy="1820970"/>
              </a:xfrm>
              <a:custGeom>
                <a:avLst/>
                <a:gdLst/>
                <a:ahLst/>
                <a:cxnLst/>
                <a:rect r="r" b="b" t="t" l="l"/>
                <a:pathLst>
                  <a:path h="1820970" w="3986669">
                    <a:moveTo>
                      <a:pt x="3862209" y="1820969"/>
                    </a:moveTo>
                    <a:lnTo>
                      <a:pt x="124460" y="1820969"/>
                    </a:lnTo>
                    <a:cubicBezTo>
                      <a:pt x="55880" y="1820969"/>
                      <a:pt x="0" y="1765090"/>
                      <a:pt x="0" y="1696509"/>
                    </a:cubicBezTo>
                    <a:lnTo>
                      <a:pt x="0" y="124460"/>
                    </a:lnTo>
                    <a:cubicBezTo>
                      <a:pt x="0" y="55880"/>
                      <a:pt x="55880" y="0"/>
                      <a:pt x="124460" y="0"/>
                    </a:cubicBezTo>
                    <a:lnTo>
                      <a:pt x="3862209" y="0"/>
                    </a:lnTo>
                    <a:cubicBezTo>
                      <a:pt x="3930789" y="0"/>
                      <a:pt x="3986669" y="55880"/>
                      <a:pt x="3986669" y="124460"/>
                    </a:cubicBezTo>
                    <a:lnTo>
                      <a:pt x="3986669" y="1696510"/>
                    </a:lnTo>
                    <a:cubicBezTo>
                      <a:pt x="3986669" y="1765090"/>
                      <a:pt x="3930789" y="1820970"/>
                      <a:pt x="3862209" y="1820970"/>
                    </a:cubicBezTo>
                    <a:close/>
                  </a:path>
                </a:pathLst>
              </a:custGeom>
              <a:solidFill>
                <a:srgbClr val="43C466"/>
              </a:solidFill>
            </p:spPr>
          </p:sp>
        </p:grpSp>
        <p:sp>
          <p:nvSpPr>
            <p:cNvPr name="TextBox 7" id="7"/>
            <p:cNvSpPr txBox="true"/>
            <p:nvPr/>
          </p:nvSpPr>
          <p:spPr>
            <a:xfrm rot="0">
              <a:off x="873702" y="420861"/>
              <a:ext cx="5968060" cy="2672905"/>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This generated code provides the necessary functions to parse JSON data into Dart objects ('fromJson') and convert Dart objects to JSON ('toJson') for the 'WeatherModel', 'ListDatas', and 'City' classes defined in the 'weather_model.dart' file.</a:t>
              </a:r>
            </a:p>
          </p:txBody>
        </p:sp>
      </p:grpSp>
      <p:grpSp>
        <p:nvGrpSpPr>
          <p:cNvPr name="Group 8" id="8"/>
          <p:cNvGrpSpPr/>
          <p:nvPr/>
        </p:nvGrpSpPr>
        <p:grpSpPr>
          <a:xfrm rot="0">
            <a:off x="16215817" y="386989"/>
            <a:ext cx="1620549" cy="1540998"/>
            <a:chOff x="0" y="0"/>
            <a:chExt cx="2160733" cy="2054664"/>
          </a:xfrm>
        </p:grpSpPr>
        <p:grpSp>
          <p:nvGrpSpPr>
            <p:cNvPr name="Group 9" id="9"/>
            <p:cNvGrpSpPr/>
            <p:nvPr/>
          </p:nvGrpSpPr>
          <p:grpSpPr>
            <a:xfrm rot="0">
              <a:off x="0" y="0"/>
              <a:ext cx="2160733" cy="2054664"/>
              <a:chOff x="0" y="0"/>
              <a:chExt cx="4188895" cy="3983266"/>
            </a:xfrm>
          </p:grpSpPr>
          <p:sp>
            <p:nvSpPr>
              <p:cNvPr name="Freeform 10" id="1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11" id="1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12" id="1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13" id="13"/>
          <p:cNvGrpSpPr/>
          <p:nvPr/>
        </p:nvGrpSpPr>
        <p:grpSpPr>
          <a:xfrm rot="0">
            <a:off x="14272717" y="386989"/>
            <a:ext cx="1620549" cy="1540998"/>
            <a:chOff x="0" y="0"/>
            <a:chExt cx="2160733" cy="2054664"/>
          </a:xfrm>
        </p:grpSpPr>
        <p:grpSp>
          <p:nvGrpSpPr>
            <p:cNvPr name="Group 14" id="14"/>
            <p:cNvGrpSpPr/>
            <p:nvPr/>
          </p:nvGrpSpPr>
          <p:grpSpPr>
            <a:xfrm rot="0">
              <a:off x="0" y="0"/>
              <a:ext cx="2160733" cy="2054664"/>
              <a:chOff x="0" y="0"/>
              <a:chExt cx="4188895" cy="3983266"/>
            </a:xfrm>
          </p:grpSpPr>
          <p:sp>
            <p:nvSpPr>
              <p:cNvPr name="Freeform 15" id="15"/>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6" id="16"/>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7" id="17"/>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8" id="18"/>
          <p:cNvGrpSpPr/>
          <p:nvPr/>
        </p:nvGrpSpPr>
        <p:grpSpPr>
          <a:xfrm rot="0">
            <a:off x="12329617" y="386989"/>
            <a:ext cx="1620549" cy="1540998"/>
            <a:chOff x="0" y="0"/>
            <a:chExt cx="2160733" cy="2054664"/>
          </a:xfrm>
        </p:grpSpPr>
        <p:grpSp>
          <p:nvGrpSpPr>
            <p:cNvPr name="Group 19" id="19"/>
            <p:cNvGrpSpPr/>
            <p:nvPr/>
          </p:nvGrpSpPr>
          <p:grpSpPr>
            <a:xfrm rot="0">
              <a:off x="0" y="0"/>
              <a:ext cx="2160733" cy="2054664"/>
              <a:chOff x="0" y="0"/>
              <a:chExt cx="4188895" cy="3983266"/>
            </a:xfrm>
          </p:grpSpPr>
          <p:sp>
            <p:nvSpPr>
              <p:cNvPr name="Freeform 20" id="2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21" id="2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22" id="2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sp>
        <p:nvSpPr>
          <p:cNvPr name="Freeform 23" id="23"/>
          <p:cNvSpPr/>
          <p:nvPr/>
        </p:nvSpPr>
        <p:spPr>
          <a:xfrm flipH="false" flipV="false" rot="0">
            <a:off x="15893267" y="5511050"/>
            <a:ext cx="2732176" cy="5963083"/>
          </a:xfrm>
          <a:custGeom>
            <a:avLst/>
            <a:gdLst/>
            <a:ahLst/>
            <a:cxnLst/>
            <a:rect r="r" b="b" t="t" l="l"/>
            <a:pathLst>
              <a:path h="5963083" w="2732176">
                <a:moveTo>
                  <a:pt x="0" y="0"/>
                </a:moveTo>
                <a:lnTo>
                  <a:pt x="2732176" y="0"/>
                </a:lnTo>
                <a:lnTo>
                  <a:pt x="2732176" y="5963084"/>
                </a:lnTo>
                <a:lnTo>
                  <a:pt x="0" y="5963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441484" y="1312941"/>
            <a:ext cx="8702516"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Weather Model.G</a:t>
            </a:r>
          </a:p>
        </p:txBody>
      </p:sp>
      <p:grpSp>
        <p:nvGrpSpPr>
          <p:cNvPr name="Group 25" id="25"/>
          <p:cNvGrpSpPr/>
          <p:nvPr/>
        </p:nvGrpSpPr>
        <p:grpSpPr>
          <a:xfrm rot="0">
            <a:off x="8867151" y="1864756"/>
            <a:ext cx="553698" cy="553698"/>
            <a:chOff x="0" y="0"/>
            <a:chExt cx="738264" cy="738264"/>
          </a:xfrm>
        </p:grpSpPr>
        <p:grpSp>
          <p:nvGrpSpPr>
            <p:cNvPr name="Group 26" id="26"/>
            <p:cNvGrpSpPr/>
            <p:nvPr/>
          </p:nvGrpSpPr>
          <p:grpSpPr>
            <a:xfrm rot="0">
              <a:off x="0" y="0"/>
              <a:ext cx="738264" cy="738264"/>
              <a:chOff x="0" y="0"/>
              <a:chExt cx="6350000" cy="6350000"/>
            </a:xfrm>
          </p:grpSpPr>
          <p:sp>
            <p:nvSpPr>
              <p:cNvPr name="Freeform 27" id="2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8" id="28"/>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1</a:t>
              </a:r>
            </a:p>
          </p:txBody>
        </p:sp>
      </p:grpSp>
      <p:grpSp>
        <p:nvGrpSpPr>
          <p:cNvPr name="Group 29" id="29"/>
          <p:cNvGrpSpPr/>
          <p:nvPr/>
        </p:nvGrpSpPr>
        <p:grpSpPr>
          <a:xfrm rot="0">
            <a:off x="12863043" y="5788208"/>
            <a:ext cx="553698" cy="553698"/>
            <a:chOff x="0" y="0"/>
            <a:chExt cx="738264" cy="738264"/>
          </a:xfrm>
        </p:grpSpPr>
        <p:grpSp>
          <p:nvGrpSpPr>
            <p:cNvPr name="Group 30" id="30"/>
            <p:cNvGrpSpPr/>
            <p:nvPr/>
          </p:nvGrpSpPr>
          <p:grpSpPr>
            <a:xfrm rot="0">
              <a:off x="0" y="0"/>
              <a:ext cx="738264" cy="738264"/>
              <a:chOff x="0" y="0"/>
              <a:chExt cx="6350000" cy="6350000"/>
            </a:xfrm>
          </p:grpSpPr>
          <p:sp>
            <p:nvSpPr>
              <p:cNvPr name="Freeform 31" id="3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2" id="32"/>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2</a:t>
              </a:r>
            </a:p>
          </p:txBody>
        </p:sp>
      </p:grpSp>
      <p:sp>
        <p:nvSpPr>
          <p:cNvPr name="Freeform 33" id="33"/>
          <p:cNvSpPr/>
          <p:nvPr/>
        </p:nvSpPr>
        <p:spPr>
          <a:xfrm flipH="false" flipV="false" rot="0">
            <a:off x="7153517" y="2459984"/>
            <a:ext cx="4518500" cy="3684394"/>
          </a:xfrm>
          <a:custGeom>
            <a:avLst/>
            <a:gdLst/>
            <a:ahLst/>
            <a:cxnLst/>
            <a:rect r="r" b="b" t="t" l="l"/>
            <a:pathLst>
              <a:path h="3684394" w="4518500">
                <a:moveTo>
                  <a:pt x="0" y="0"/>
                </a:moveTo>
                <a:lnTo>
                  <a:pt x="4518500" y="0"/>
                </a:lnTo>
                <a:lnTo>
                  <a:pt x="4518500" y="3684394"/>
                </a:lnTo>
                <a:lnTo>
                  <a:pt x="0" y="3684394"/>
                </a:lnTo>
                <a:lnTo>
                  <a:pt x="0" y="0"/>
                </a:lnTo>
                <a:close/>
              </a:path>
            </a:pathLst>
          </a:custGeom>
          <a:blipFill>
            <a:blip r:embed="rId4"/>
            <a:stretch>
              <a:fillRect l="0" t="0" r="0" b="0"/>
            </a:stretch>
          </a:blipFill>
        </p:spPr>
      </p:sp>
      <p:sp>
        <p:nvSpPr>
          <p:cNvPr name="Freeform 34" id="34"/>
          <p:cNvSpPr/>
          <p:nvPr/>
        </p:nvSpPr>
        <p:spPr>
          <a:xfrm flipH="false" flipV="false" rot="0">
            <a:off x="10880642" y="6359240"/>
            <a:ext cx="4518500" cy="3419683"/>
          </a:xfrm>
          <a:custGeom>
            <a:avLst/>
            <a:gdLst/>
            <a:ahLst/>
            <a:cxnLst/>
            <a:rect r="r" b="b" t="t" l="l"/>
            <a:pathLst>
              <a:path h="3419683" w="4518500">
                <a:moveTo>
                  <a:pt x="0" y="0"/>
                </a:moveTo>
                <a:lnTo>
                  <a:pt x="4518500" y="0"/>
                </a:lnTo>
                <a:lnTo>
                  <a:pt x="4518500" y="3419682"/>
                </a:lnTo>
                <a:lnTo>
                  <a:pt x="0" y="3419682"/>
                </a:lnTo>
                <a:lnTo>
                  <a:pt x="0" y="0"/>
                </a:lnTo>
                <a:close/>
              </a:path>
            </a:pathLst>
          </a:custGeom>
          <a:blipFill>
            <a:blip r:embed="rId5"/>
            <a:stretch>
              <a:fillRect l="0" t="0" r="0" b="0"/>
            </a:stretch>
          </a:blipFill>
        </p:spPr>
      </p:sp>
      <p:sp>
        <p:nvSpPr>
          <p:cNvPr name="TextBox 35" id="35"/>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6215817" y="386989"/>
            <a:ext cx="1620549" cy="1540998"/>
            <a:chOff x="0" y="0"/>
            <a:chExt cx="2160733" cy="2054664"/>
          </a:xfrm>
        </p:grpSpPr>
        <p:grpSp>
          <p:nvGrpSpPr>
            <p:cNvPr name="Group 5" id="5"/>
            <p:cNvGrpSpPr/>
            <p:nvPr/>
          </p:nvGrpSpPr>
          <p:grpSpPr>
            <a:xfrm rot="0">
              <a:off x="0" y="0"/>
              <a:ext cx="2160733" cy="2054664"/>
              <a:chOff x="0" y="0"/>
              <a:chExt cx="4188895" cy="3983266"/>
            </a:xfrm>
          </p:grpSpPr>
          <p:sp>
            <p:nvSpPr>
              <p:cNvPr name="Freeform 6" id="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7" id="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8" id="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9" id="9"/>
          <p:cNvGrpSpPr/>
          <p:nvPr/>
        </p:nvGrpSpPr>
        <p:grpSpPr>
          <a:xfrm rot="0">
            <a:off x="14272717" y="386989"/>
            <a:ext cx="1620549" cy="1540998"/>
            <a:chOff x="0" y="0"/>
            <a:chExt cx="2160733" cy="2054664"/>
          </a:xfrm>
        </p:grpSpPr>
        <p:grpSp>
          <p:nvGrpSpPr>
            <p:cNvPr name="Group 10" id="10"/>
            <p:cNvGrpSpPr/>
            <p:nvPr/>
          </p:nvGrpSpPr>
          <p:grpSpPr>
            <a:xfrm rot="0">
              <a:off x="0" y="0"/>
              <a:ext cx="2160733" cy="2054664"/>
              <a:chOff x="0" y="0"/>
              <a:chExt cx="4188895" cy="3983266"/>
            </a:xfrm>
          </p:grpSpPr>
          <p:sp>
            <p:nvSpPr>
              <p:cNvPr name="Freeform 11" id="1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2" id="1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3" id="13"/>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4" id="14"/>
          <p:cNvGrpSpPr/>
          <p:nvPr/>
        </p:nvGrpSpPr>
        <p:grpSpPr>
          <a:xfrm rot="0">
            <a:off x="12329617" y="386989"/>
            <a:ext cx="1620549" cy="1540998"/>
            <a:chOff x="0" y="0"/>
            <a:chExt cx="2160733" cy="2054664"/>
          </a:xfrm>
        </p:grpSpPr>
        <p:grpSp>
          <p:nvGrpSpPr>
            <p:cNvPr name="Group 15" id="15"/>
            <p:cNvGrpSpPr/>
            <p:nvPr/>
          </p:nvGrpSpPr>
          <p:grpSpPr>
            <a:xfrm rot="0">
              <a:off x="0" y="0"/>
              <a:ext cx="2160733" cy="2054664"/>
              <a:chOff x="0" y="0"/>
              <a:chExt cx="4188895" cy="3983266"/>
            </a:xfrm>
          </p:grpSpPr>
          <p:sp>
            <p:nvSpPr>
              <p:cNvPr name="Freeform 16" id="1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17" id="1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8" id="1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9" id="19"/>
          <p:cNvGrpSpPr/>
          <p:nvPr/>
        </p:nvGrpSpPr>
        <p:grpSpPr>
          <a:xfrm rot="0">
            <a:off x="285750" y="3081824"/>
            <a:ext cx="4652056" cy="2894717"/>
            <a:chOff x="0" y="0"/>
            <a:chExt cx="6202741" cy="3859623"/>
          </a:xfrm>
        </p:grpSpPr>
        <p:grpSp>
          <p:nvGrpSpPr>
            <p:cNvPr name="Group 20" id="20"/>
            <p:cNvGrpSpPr/>
            <p:nvPr/>
          </p:nvGrpSpPr>
          <p:grpSpPr>
            <a:xfrm rot="0">
              <a:off x="0" y="0"/>
              <a:ext cx="6202741" cy="3859623"/>
              <a:chOff x="0" y="0"/>
              <a:chExt cx="3654056" cy="2273717"/>
            </a:xfrm>
          </p:grpSpPr>
          <p:sp>
            <p:nvSpPr>
              <p:cNvPr name="Freeform 21" id="21"/>
              <p:cNvSpPr/>
              <p:nvPr/>
            </p:nvSpPr>
            <p:spPr>
              <a:xfrm flipH="false" flipV="false" rot="0">
                <a:off x="0" y="0"/>
                <a:ext cx="3654056" cy="2273717"/>
              </a:xfrm>
              <a:custGeom>
                <a:avLst/>
                <a:gdLst/>
                <a:ahLst/>
                <a:cxnLst/>
                <a:rect r="r" b="b" t="t" l="l"/>
                <a:pathLst>
                  <a:path h="2273717" w="3654056">
                    <a:moveTo>
                      <a:pt x="3529596" y="2273717"/>
                    </a:moveTo>
                    <a:lnTo>
                      <a:pt x="124460" y="2273717"/>
                    </a:lnTo>
                    <a:cubicBezTo>
                      <a:pt x="55880" y="2273717"/>
                      <a:pt x="0" y="2217837"/>
                      <a:pt x="0" y="2149257"/>
                    </a:cubicBezTo>
                    <a:lnTo>
                      <a:pt x="0" y="124460"/>
                    </a:lnTo>
                    <a:cubicBezTo>
                      <a:pt x="0" y="55880"/>
                      <a:pt x="55880" y="0"/>
                      <a:pt x="124460" y="0"/>
                    </a:cubicBezTo>
                    <a:lnTo>
                      <a:pt x="3529597" y="0"/>
                    </a:lnTo>
                    <a:cubicBezTo>
                      <a:pt x="3598176" y="0"/>
                      <a:pt x="3654056" y="55880"/>
                      <a:pt x="3654056" y="124460"/>
                    </a:cubicBezTo>
                    <a:lnTo>
                      <a:pt x="3654056" y="2149257"/>
                    </a:lnTo>
                    <a:cubicBezTo>
                      <a:pt x="3654056" y="2217837"/>
                      <a:pt x="3598176" y="2273717"/>
                      <a:pt x="3529597" y="2273717"/>
                    </a:cubicBezTo>
                    <a:close/>
                  </a:path>
                </a:pathLst>
              </a:custGeom>
              <a:solidFill>
                <a:srgbClr val="43C466"/>
              </a:solidFill>
            </p:spPr>
          </p:sp>
        </p:grpSp>
        <p:sp>
          <p:nvSpPr>
            <p:cNvPr name="TextBox 22" id="22"/>
            <p:cNvSpPr txBox="true"/>
            <p:nvPr/>
          </p:nvSpPr>
          <p:spPr>
            <a:xfrm rot="0">
              <a:off x="213584" y="358448"/>
              <a:ext cx="5748740" cy="3123678"/>
            </a:xfrm>
            <a:prstGeom prst="rect">
              <a:avLst/>
            </a:prstGeom>
          </p:spPr>
          <p:txBody>
            <a:bodyPr anchor="t" rtlCol="false" tIns="0" lIns="0" bIns="0" rIns="0">
              <a:spAutoFit/>
            </a:bodyPr>
            <a:lstStyle/>
            <a:p>
              <a:pPr algn="ctr">
                <a:lnSpc>
                  <a:spcPts val="2340"/>
                </a:lnSpc>
              </a:pPr>
              <a:r>
                <a:rPr lang="en-US" sz="1800">
                  <a:solidFill>
                    <a:srgbClr val="FFFFFF"/>
                  </a:solidFill>
                  <a:latin typeface="DM Sans"/>
                </a:rPr>
                <a:t> This code defines a 'Main' class that represents the main weather information. It includes methods to parse 'JSON' data into 'Main' objects ('fromJson') and convert 'Main' objects to JSON ('toJson'), leveraging the 'json_serializable' package for automatic code generation.</a:t>
              </a:r>
            </a:p>
          </p:txBody>
        </p:sp>
      </p:grpSp>
      <p:grpSp>
        <p:nvGrpSpPr>
          <p:cNvPr name="Group 23" id="23"/>
          <p:cNvGrpSpPr/>
          <p:nvPr/>
        </p:nvGrpSpPr>
        <p:grpSpPr>
          <a:xfrm rot="0">
            <a:off x="285750" y="8656120"/>
            <a:ext cx="3028082" cy="894501"/>
            <a:chOff x="0" y="0"/>
            <a:chExt cx="2235599" cy="660400"/>
          </a:xfrm>
        </p:grpSpPr>
        <p:sp>
          <p:nvSpPr>
            <p:cNvPr name="Freeform 24" id="24"/>
            <p:cNvSpPr/>
            <p:nvPr/>
          </p:nvSpPr>
          <p:spPr>
            <a:xfrm flipH="false" flipV="false" rot="0">
              <a:off x="0" y="0"/>
              <a:ext cx="2235599" cy="660400"/>
            </a:xfrm>
            <a:custGeom>
              <a:avLst/>
              <a:gdLst/>
              <a:ahLst/>
              <a:cxnLst/>
              <a:rect r="r" b="b" t="t" l="l"/>
              <a:pathLst>
                <a:path h="660400" w="2235599">
                  <a:moveTo>
                    <a:pt x="2111139" y="660400"/>
                  </a:moveTo>
                  <a:lnTo>
                    <a:pt x="124460" y="660400"/>
                  </a:lnTo>
                  <a:cubicBezTo>
                    <a:pt x="55880" y="660400"/>
                    <a:pt x="0" y="604520"/>
                    <a:pt x="0" y="535940"/>
                  </a:cubicBezTo>
                  <a:lnTo>
                    <a:pt x="0" y="124460"/>
                  </a:lnTo>
                  <a:cubicBezTo>
                    <a:pt x="0" y="55880"/>
                    <a:pt x="55880" y="0"/>
                    <a:pt x="124460" y="0"/>
                  </a:cubicBezTo>
                  <a:lnTo>
                    <a:pt x="2111139" y="0"/>
                  </a:lnTo>
                  <a:cubicBezTo>
                    <a:pt x="2179719" y="0"/>
                    <a:pt x="2235599" y="55880"/>
                    <a:pt x="2235599" y="124460"/>
                  </a:cubicBezTo>
                  <a:lnTo>
                    <a:pt x="2235599" y="535940"/>
                  </a:lnTo>
                  <a:cubicBezTo>
                    <a:pt x="2235599" y="604520"/>
                    <a:pt x="2179719" y="660400"/>
                    <a:pt x="2111139" y="660400"/>
                  </a:cubicBezTo>
                  <a:close/>
                </a:path>
              </a:pathLst>
            </a:custGeom>
            <a:solidFill>
              <a:srgbClr val="43C466"/>
            </a:solidFill>
          </p:spPr>
        </p:sp>
      </p:grpSp>
      <p:sp>
        <p:nvSpPr>
          <p:cNvPr name="Freeform 25" id="25"/>
          <p:cNvSpPr/>
          <p:nvPr/>
        </p:nvSpPr>
        <p:spPr>
          <a:xfrm flipH="true" flipV="false" rot="0">
            <a:off x="15269933" y="6270457"/>
            <a:ext cx="2300911" cy="6423865"/>
          </a:xfrm>
          <a:custGeom>
            <a:avLst/>
            <a:gdLst/>
            <a:ahLst/>
            <a:cxnLst/>
            <a:rect r="r" b="b" t="t" l="l"/>
            <a:pathLst>
              <a:path h="6423865" w="2300911">
                <a:moveTo>
                  <a:pt x="2300911" y="0"/>
                </a:moveTo>
                <a:lnTo>
                  <a:pt x="0" y="0"/>
                </a:lnTo>
                <a:lnTo>
                  <a:pt x="0" y="6423865"/>
                </a:lnTo>
                <a:lnTo>
                  <a:pt x="2300911" y="6423865"/>
                </a:lnTo>
                <a:lnTo>
                  <a:pt x="2300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5728711" y="2875644"/>
            <a:ext cx="9541222" cy="6201794"/>
          </a:xfrm>
          <a:custGeom>
            <a:avLst/>
            <a:gdLst/>
            <a:ahLst/>
            <a:cxnLst/>
            <a:rect r="r" b="b" t="t" l="l"/>
            <a:pathLst>
              <a:path h="6201794" w="9541222">
                <a:moveTo>
                  <a:pt x="0" y="0"/>
                </a:moveTo>
                <a:lnTo>
                  <a:pt x="9541222" y="0"/>
                </a:lnTo>
                <a:lnTo>
                  <a:pt x="9541222" y="6201794"/>
                </a:lnTo>
                <a:lnTo>
                  <a:pt x="0" y="6201794"/>
                </a:lnTo>
                <a:lnTo>
                  <a:pt x="0" y="0"/>
                </a:lnTo>
                <a:close/>
              </a:path>
            </a:pathLst>
          </a:custGeom>
          <a:blipFill>
            <a:blip r:embed="rId4"/>
            <a:stretch>
              <a:fillRect l="0" t="0" r="0" b="0"/>
            </a:stretch>
          </a:blipFill>
        </p:spPr>
      </p:sp>
      <p:sp>
        <p:nvSpPr>
          <p:cNvPr name="TextBox 27" id="27"/>
          <p:cNvSpPr txBox="true"/>
          <p:nvPr/>
        </p:nvSpPr>
        <p:spPr>
          <a:xfrm rot="0">
            <a:off x="739562" y="1414272"/>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Main(Json_File)</a:t>
            </a:r>
          </a:p>
        </p:txBody>
      </p:sp>
      <p:sp>
        <p:nvSpPr>
          <p:cNvPr name="TextBox 28" id="28"/>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6215817" y="386989"/>
            <a:ext cx="1620549" cy="1540998"/>
            <a:chOff x="0" y="0"/>
            <a:chExt cx="2160733" cy="2054664"/>
          </a:xfrm>
        </p:grpSpPr>
        <p:grpSp>
          <p:nvGrpSpPr>
            <p:cNvPr name="Group 5" id="5"/>
            <p:cNvGrpSpPr/>
            <p:nvPr/>
          </p:nvGrpSpPr>
          <p:grpSpPr>
            <a:xfrm rot="0">
              <a:off x="0" y="0"/>
              <a:ext cx="2160733" cy="2054664"/>
              <a:chOff x="0" y="0"/>
              <a:chExt cx="4188895" cy="3983266"/>
            </a:xfrm>
          </p:grpSpPr>
          <p:sp>
            <p:nvSpPr>
              <p:cNvPr name="Freeform 6" id="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7" id="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8" id="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9" id="9"/>
          <p:cNvGrpSpPr/>
          <p:nvPr/>
        </p:nvGrpSpPr>
        <p:grpSpPr>
          <a:xfrm rot="0">
            <a:off x="14272717" y="386989"/>
            <a:ext cx="1620549" cy="1540998"/>
            <a:chOff x="0" y="0"/>
            <a:chExt cx="2160733" cy="2054664"/>
          </a:xfrm>
        </p:grpSpPr>
        <p:grpSp>
          <p:nvGrpSpPr>
            <p:cNvPr name="Group 10" id="10"/>
            <p:cNvGrpSpPr/>
            <p:nvPr/>
          </p:nvGrpSpPr>
          <p:grpSpPr>
            <a:xfrm rot="0">
              <a:off x="0" y="0"/>
              <a:ext cx="2160733" cy="2054664"/>
              <a:chOff x="0" y="0"/>
              <a:chExt cx="4188895" cy="3983266"/>
            </a:xfrm>
          </p:grpSpPr>
          <p:sp>
            <p:nvSpPr>
              <p:cNvPr name="Freeform 11" id="1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2" id="1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3" id="13"/>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4" id="14"/>
          <p:cNvGrpSpPr/>
          <p:nvPr/>
        </p:nvGrpSpPr>
        <p:grpSpPr>
          <a:xfrm rot="0">
            <a:off x="12329617" y="386989"/>
            <a:ext cx="1620549" cy="1540998"/>
            <a:chOff x="0" y="0"/>
            <a:chExt cx="2160733" cy="2054664"/>
          </a:xfrm>
        </p:grpSpPr>
        <p:grpSp>
          <p:nvGrpSpPr>
            <p:cNvPr name="Group 15" id="15"/>
            <p:cNvGrpSpPr/>
            <p:nvPr/>
          </p:nvGrpSpPr>
          <p:grpSpPr>
            <a:xfrm rot="0">
              <a:off x="0" y="0"/>
              <a:ext cx="2160733" cy="2054664"/>
              <a:chOff x="0" y="0"/>
              <a:chExt cx="4188895" cy="3983266"/>
            </a:xfrm>
          </p:grpSpPr>
          <p:sp>
            <p:nvSpPr>
              <p:cNvPr name="Freeform 16" id="1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17" id="1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8" id="1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9" id="19"/>
          <p:cNvGrpSpPr/>
          <p:nvPr/>
        </p:nvGrpSpPr>
        <p:grpSpPr>
          <a:xfrm rot="0">
            <a:off x="285750" y="3081824"/>
            <a:ext cx="4652056" cy="2894717"/>
            <a:chOff x="0" y="0"/>
            <a:chExt cx="6202741" cy="3859623"/>
          </a:xfrm>
        </p:grpSpPr>
        <p:grpSp>
          <p:nvGrpSpPr>
            <p:cNvPr name="Group 20" id="20"/>
            <p:cNvGrpSpPr/>
            <p:nvPr/>
          </p:nvGrpSpPr>
          <p:grpSpPr>
            <a:xfrm rot="0">
              <a:off x="0" y="0"/>
              <a:ext cx="6202741" cy="3859623"/>
              <a:chOff x="0" y="0"/>
              <a:chExt cx="3654056" cy="2273717"/>
            </a:xfrm>
          </p:grpSpPr>
          <p:sp>
            <p:nvSpPr>
              <p:cNvPr name="Freeform 21" id="21"/>
              <p:cNvSpPr/>
              <p:nvPr/>
            </p:nvSpPr>
            <p:spPr>
              <a:xfrm flipH="false" flipV="false" rot="0">
                <a:off x="0" y="0"/>
                <a:ext cx="3654056" cy="2273717"/>
              </a:xfrm>
              <a:custGeom>
                <a:avLst/>
                <a:gdLst/>
                <a:ahLst/>
                <a:cxnLst/>
                <a:rect r="r" b="b" t="t" l="l"/>
                <a:pathLst>
                  <a:path h="2273717" w="3654056">
                    <a:moveTo>
                      <a:pt x="3529596" y="2273717"/>
                    </a:moveTo>
                    <a:lnTo>
                      <a:pt x="124460" y="2273717"/>
                    </a:lnTo>
                    <a:cubicBezTo>
                      <a:pt x="55880" y="2273717"/>
                      <a:pt x="0" y="2217837"/>
                      <a:pt x="0" y="2149257"/>
                    </a:cubicBezTo>
                    <a:lnTo>
                      <a:pt x="0" y="124460"/>
                    </a:lnTo>
                    <a:cubicBezTo>
                      <a:pt x="0" y="55880"/>
                      <a:pt x="55880" y="0"/>
                      <a:pt x="124460" y="0"/>
                    </a:cubicBezTo>
                    <a:lnTo>
                      <a:pt x="3529597" y="0"/>
                    </a:lnTo>
                    <a:cubicBezTo>
                      <a:pt x="3598176" y="0"/>
                      <a:pt x="3654056" y="55880"/>
                      <a:pt x="3654056" y="124460"/>
                    </a:cubicBezTo>
                    <a:lnTo>
                      <a:pt x="3654056" y="2149257"/>
                    </a:lnTo>
                    <a:cubicBezTo>
                      <a:pt x="3654056" y="2217837"/>
                      <a:pt x="3598176" y="2273717"/>
                      <a:pt x="3529597" y="2273717"/>
                    </a:cubicBezTo>
                    <a:close/>
                  </a:path>
                </a:pathLst>
              </a:custGeom>
              <a:solidFill>
                <a:srgbClr val="43C466"/>
              </a:solidFill>
            </p:spPr>
          </p:sp>
        </p:grpSp>
        <p:sp>
          <p:nvSpPr>
            <p:cNvPr name="TextBox 22" id="22"/>
            <p:cNvSpPr txBox="true"/>
            <p:nvPr/>
          </p:nvSpPr>
          <p:spPr>
            <a:xfrm rot="0">
              <a:off x="213584" y="358448"/>
              <a:ext cx="5748740" cy="3123678"/>
            </a:xfrm>
            <a:prstGeom prst="rect">
              <a:avLst/>
            </a:prstGeom>
          </p:spPr>
          <p:txBody>
            <a:bodyPr anchor="t" rtlCol="false" tIns="0" lIns="0" bIns="0" rIns="0">
              <a:spAutoFit/>
            </a:bodyPr>
            <a:lstStyle/>
            <a:p>
              <a:pPr algn="ctr">
                <a:lnSpc>
                  <a:spcPts val="2340"/>
                </a:lnSpc>
              </a:pPr>
              <a:r>
                <a:rPr lang="en-US" sz="1800">
                  <a:solidFill>
                    <a:srgbClr val="FFFFFF"/>
                  </a:solidFill>
                  <a:latin typeface="DM Sans"/>
                </a:rPr>
                <a:t> The generated code provides the implementation for converting 'Main' objects to JSON ('toJson') and parsing JSON data into 'Main' objects ('fromJson'). These methods are used to facilitate the serialization and deserialization of 'Main' objects to and from JSON format.</a:t>
              </a:r>
            </a:p>
          </p:txBody>
        </p:sp>
      </p:grpSp>
      <p:grpSp>
        <p:nvGrpSpPr>
          <p:cNvPr name="Group 23" id="23"/>
          <p:cNvGrpSpPr/>
          <p:nvPr/>
        </p:nvGrpSpPr>
        <p:grpSpPr>
          <a:xfrm rot="0">
            <a:off x="285750" y="8656120"/>
            <a:ext cx="3028082" cy="894501"/>
            <a:chOff x="0" y="0"/>
            <a:chExt cx="2235599" cy="660400"/>
          </a:xfrm>
        </p:grpSpPr>
        <p:sp>
          <p:nvSpPr>
            <p:cNvPr name="Freeform 24" id="24"/>
            <p:cNvSpPr/>
            <p:nvPr/>
          </p:nvSpPr>
          <p:spPr>
            <a:xfrm flipH="false" flipV="false" rot="0">
              <a:off x="0" y="0"/>
              <a:ext cx="2235599" cy="660400"/>
            </a:xfrm>
            <a:custGeom>
              <a:avLst/>
              <a:gdLst/>
              <a:ahLst/>
              <a:cxnLst/>
              <a:rect r="r" b="b" t="t" l="l"/>
              <a:pathLst>
                <a:path h="660400" w="2235599">
                  <a:moveTo>
                    <a:pt x="2111139" y="660400"/>
                  </a:moveTo>
                  <a:lnTo>
                    <a:pt x="124460" y="660400"/>
                  </a:lnTo>
                  <a:cubicBezTo>
                    <a:pt x="55880" y="660400"/>
                    <a:pt x="0" y="604520"/>
                    <a:pt x="0" y="535940"/>
                  </a:cubicBezTo>
                  <a:lnTo>
                    <a:pt x="0" y="124460"/>
                  </a:lnTo>
                  <a:cubicBezTo>
                    <a:pt x="0" y="55880"/>
                    <a:pt x="55880" y="0"/>
                    <a:pt x="124460" y="0"/>
                  </a:cubicBezTo>
                  <a:lnTo>
                    <a:pt x="2111139" y="0"/>
                  </a:lnTo>
                  <a:cubicBezTo>
                    <a:pt x="2179719" y="0"/>
                    <a:pt x="2235599" y="55880"/>
                    <a:pt x="2235599" y="124460"/>
                  </a:cubicBezTo>
                  <a:lnTo>
                    <a:pt x="2235599" y="535940"/>
                  </a:lnTo>
                  <a:cubicBezTo>
                    <a:pt x="2235599" y="604520"/>
                    <a:pt x="2179719" y="660400"/>
                    <a:pt x="2111139" y="660400"/>
                  </a:cubicBezTo>
                  <a:close/>
                </a:path>
              </a:pathLst>
            </a:custGeom>
            <a:solidFill>
              <a:srgbClr val="43C466"/>
            </a:solidFill>
          </p:spPr>
        </p:sp>
      </p:grpSp>
      <p:sp>
        <p:nvSpPr>
          <p:cNvPr name="Freeform 25" id="25"/>
          <p:cNvSpPr/>
          <p:nvPr/>
        </p:nvSpPr>
        <p:spPr>
          <a:xfrm flipH="true" flipV="false" rot="0">
            <a:off x="15269933" y="6270457"/>
            <a:ext cx="2300911" cy="6423865"/>
          </a:xfrm>
          <a:custGeom>
            <a:avLst/>
            <a:gdLst/>
            <a:ahLst/>
            <a:cxnLst/>
            <a:rect r="r" b="b" t="t" l="l"/>
            <a:pathLst>
              <a:path h="6423865" w="2300911">
                <a:moveTo>
                  <a:pt x="2300911" y="0"/>
                </a:moveTo>
                <a:lnTo>
                  <a:pt x="0" y="0"/>
                </a:lnTo>
                <a:lnTo>
                  <a:pt x="0" y="6423865"/>
                </a:lnTo>
                <a:lnTo>
                  <a:pt x="2300911" y="6423865"/>
                </a:lnTo>
                <a:lnTo>
                  <a:pt x="2300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5444048" y="3081824"/>
            <a:ext cx="9825885" cy="5766155"/>
          </a:xfrm>
          <a:custGeom>
            <a:avLst/>
            <a:gdLst/>
            <a:ahLst/>
            <a:cxnLst/>
            <a:rect r="r" b="b" t="t" l="l"/>
            <a:pathLst>
              <a:path h="5766155" w="9825885">
                <a:moveTo>
                  <a:pt x="0" y="0"/>
                </a:moveTo>
                <a:lnTo>
                  <a:pt x="9825885" y="0"/>
                </a:lnTo>
                <a:lnTo>
                  <a:pt x="9825885" y="5766154"/>
                </a:lnTo>
                <a:lnTo>
                  <a:pt x="0" y="5766154"/>
                </a:lnTo>
                <a:lnTo>
                  <a:pt x="0" y="0"/>
                </a:lnTo>
                <a:close/>
              </a:path>
            </a:pathLst>
          </a:custGeom>
          <a:blipFill>
            <a:blip r:embed="rId4"/>
            <a:stretch>
              <a:fillRect l="0" t="0" r="0" b="0"/>
            </a:stretch>
          </a:blipFill>
        </p:spPr>
      </p:sp>
      <p:sp>
        <p:nvSpPr>
          <p:cNvPr name="TextBox 27" id="27"/>
          <p:cNvSpPr txBox="true"/>
          <p:nvPr/>
        </p:nvSpPr>
        <p:spPr>
          <a:xfrm rot="0">
            <a:off x="643182" y="1414272"/>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Main.G(Json_File)</a:t>
            </a:r>
          </a:p>
        </p:txBody>
      </p:sp>
      <p:sp>
        <p:nvSpPr>
          <p:cNvPr name="TextBox 28" id="28"/>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6215817" y="386989"/>
            <a:ext cx="1620549" cy="1540998"/>
            <a:chOff x="0" y="0"/>
            <a:chExt cx="2160733" cy="2054664"/>
          </a:xfrm>
        </p:grpSpPr>
        <p:grpSp>
          <p:nvGrpSpPr>
            <p:cNvPr name="Group 5" id="5"/>
            <p:cNvGrpSpPr/>
            <p:nvPr/>
          </p:nvGrpSpPr>
          <p:grpSpPr>
            <a:xfrm rot="0">
              <a:off x="0" y="0"/>
              <a:ext cx="2160733" cy="2054664"/>
              <a:chOff x="0" y="0"/>
              <a:chExt cx="4188895" cy="3983266"/>
            </a:xfrm>
          </p:grpSpPr>
          <p:sp>
            <p:nvSpPr>
              <p:cNvPr name="Freeform 6" id="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7" id="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8" id="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9" id="9"/>
          <p:cNvGrpSpPr/>
          <p:nvPr/>
        </p:nvGrpSpPr>
        <p:grpSpPr>
          <a:xfrm rot="0">
            <a:off x="14272717" y="386989"/>
            <a:ext cx="1620549" cy="1540998"/>
            <a:chOff x="0" y="0"/>
            <a:chExt cx="2160733" cy="2054664"/>
          </a:xfrm>
        </p:grpSpPr>
        <p:grpSp>
          <p:nvGrpSpPr>
            <p:cNvPr name="Group 10" id="10"/>
            <p:cNvGrpSpPr/>
            <p:nvPr/>
          </p:nvGrpSpPr>
          <p:grpSpPr>
            <a:xfrm rot="0">
              <a:off x="0" y="0"/>
              <a:ext cx="2160733" cy="2054664"/>
              <a:chOff x="0" y="0"/>
              <a:chExt cx="4188895" cy="3983266"/>
            </a:xfrm>
          </p:grpSpPr>
          <p:sp>
            <p:nvSpPr>
              <p:cNvPr name="Freeform 11" id="1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2" id="1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3" id="13"/>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4" id="14"/>
          <p:cNvGrpSpPr/>
          <p:nvPr/>
        </p:nvGrpSpPr>
        <p:grpSpPr>
          <a:xfrm rot="0">
            <a:off x="12329617" y="386989"/>
            <a:ext cx="1620549" cy="1540998"/>
            <a:chOff x="0" y="0"/>
            <a:chExt cx="2160733" cy="2054664"/>
          </a:xfrm>
        </p:grpSpPr>
        <p:grpSp>
          <p:nvGrpSpPr>
            <p:cNvPr name="Group 15" id="15"/>
            <p:cNvGrpSpPr/>
            <p:nvPr/>
          </p:nvGrpSpPr>
          <p:grpSpPr>
            <a:xfrm rot="0">
              <a:off x="0" y="0"/>
              <a:ext cx="2160733" cy="2054664"/>
              <a:chOff x="0" y="0"/>
              <a:chExt cx="4188895" cy="3983266"/>
            </a:xfrm>
          </p:grpSpPr>
          <p:sp>
            <p:nvSpPr>
              <p:cNvPr name="Freeform 16" id="1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17" id="1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8" id="1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9" id="19"/>
          <p:cNvGrpSpPr/>
          <p:nvPr/>
        </p:nvGrpSpPr>
        <p:grpSpPr>
          <a:xfrm rot="0">
            <a:off x="285750" y="3081824"/>
            <a:ext cx="4652056" cy="2894717"/>
            <a:chOff x="0" y="0"/>
            <a:chExt cx="6202741" cy="3859623"/>
          </a:xfrm>
        </p:grpSpPr>
        <p:grpSp>
          <p:nvGrpSpPr>
            <p:cNvPr name="Group 20" id="20"/>
            <p:cNvGrpSpPr/>
            <p:nvPr/>
          </p:nvGrpSpPr>
          <p:grpSpPr>
            <a:xfrm rot="0">
              <a:off x="0" y="0"/>
              <a:ext cx="6202741" cy="3859623"/>
              <a:chOff x="0" y="0"/>
              <a:chExt cx="3654056" cy="2273717"/>
            </a:xfrm>
          </p:grpSpPr>
          <p:sp>
            <p:nvSpPr>
              <p:cNvPr name="Freeform 21" id="21"/>
              <p:cNvSpPr/>
              <p:nvPr/>
            </p:nvSpPr>
            <p:spPr>
              <a:xfrm flipH="false" flipV="false" rot="0">
                <a:off x="0" y="0"/>
                <a:ext cx="3654056" cy="2273717"/>
              </a:xfrm>
              <a:custGeom>
                <a:avLst/>
                <a:gdLst/>
                <a:ahLst/>
                <a:cxnLst/>
                <a:rect r="r" b="b" t="t" l="l"/>
                <a:pathLst>
                  <a:path h="2273717" w="3654056">
                    <a:moveTo>
                      <a:pt x="3529596" y="2273717"/>
                    </a:moveTo>
                    <a:lnTo>
                      <a:pt x="124460" y="2273717"/>
                    </a:lnTo>
                    <a:cubicBezTo>
                      <a:pt x="55880" y="2273717"/>
                      <a:pt x="0" y="2217837"/>
                      <a:pt x="0" y="2149257"/>
                    </a:cubicBezTo>
                    <a:lnTo>
                      <a:pt x="0" y="124460"/>
                    </a:lnTo>
                    <a:cubicBezTo>
                      <a:pt x="0" y="55880"/>
                      <a:pt x="55880" y="0"/>
                      <a:pt x="124460" y="0"/>
                    </a:cubicBezTo>
                    <a:lnTo>
                      <a:pt x="3529597" y="0"/>
                    </a:lnTo>
                    <a:cubicBezTo>
                      <a:pt x="3598176" y="0"/>
                      <a:pt x="3654056" y="55880"/>
                      <a:pt x="3654056" y="124460"/>
                    </a:cubicBezTo>
                    <a:lnTo>
                      <a:pt x="3654056" y="2149257"/>
                    </a:lnTo>
                    <a:cubicBezTo>
                      <a:pt x="3654056" y="2217837"/>
                      <a:pt x="3598176" y="2273717"/>
                      <a:pt x="3529597" y="2273717"/>
                    </a:cubicBezTo>
                    <a:close/>
                  </a:path>
                </a:pathLst>
              </a:custGeom>
              <a:solidFill>
                <a:srgbClr val="43C466"/>
              </a:solidFill>
            </p:spPr>
          </p:sp>
        </p:grpSp>
        <p:sp>
          <p:nvSpPr>
            <p:cNvPr name="TextBox 22" id="22"/>
            <p:cNvSpPr txBox="true"/>
            <p:nvPr/>
          </p:nvSpPr>
          <p:spPr>
            <a:xfrm rot="0">
              <a:off x="213584" y="358448"/>
              <a:ext cx="5748740" cy="3123678"/>
            </a:xfrm>
            <a:prstGeom prst="rect">
              <a:avLst/>
            </a:prstGeom>
          </p:spPr>
          <p:txBody>
            <a:bodyPr anchor="t" rtlCol="false" tIns="0" lIns="0" bIns="0" rIns="0">
              <a:spAutoFit/>
            </a:bodyPr>
            <a:lstStyle/>
            <a:p>
              <a:pPr algn="ctr">
                <a:lnSpc>
                  <a:spcPts val="2340"/>
                </a:lnSpc>
              </a:pPr>
              <a:r>
                <a:rPr lang="en-US" sz="1800">
                  <a:solidFill>
                    <a:srgbClr val="FFFFFF"/>
                  </a:solidFill>
                  <a:latin typeface="DM Sans"/>
                </a:rPr>
                <a:t>The code defines the 'Weather' class and provides methods for converting 'Weather' objects to JSON ('toJson') and parsing JSON data into 'Weather' objects ('fromJson'). These methods facilitate the serialization and deserialization of 'Weather' objects to and from JSON format.</a:t>
              </a:r>
            </a:p>
          </p:txBody>
        </p:sp>
      </p:grpSp>
      <p:grpSp>
        <p:nvGrpSpPr>
          <p:cNvPr name="Group 23" id="23"/>
          <p:cNvGrpSpPr/>
          <p:nvPr/>
        </p:nvGrpSpPr>
        <p:grpSpPr>
          <a:xfrm rot="0">
            <a:off x="285750" y="8656120"/>
            <a:ext cx="3028082" cy="894501"/>
            <a:chOff x="0" y="0"/>
            <a:chExt cx="2235599" cy="660400"/>
          </a:xfrm>
        </p:grpSpPr>
        <p:sp>
          <p:nvSpPr>
            <p:cNvPr name="Freeform 24" id="24"/>
            <p:cNvSpPr/>
            <p:nvPr/>
          </p:nvSpPr>
          <p:spPr>
            <a:xfrm flipH="false" flipV="false" rot="0">
              <a:off x="0" y="0"/>
              <a:ext cx="2235599" cy="660400"/>
            </a:xfrm>
            <a:custGeom>
              <a:avLst/>
              <a:gdLst/>
              <a:ahLst/>
              <a:cxnLst/>
              <a:rect r="r" b="b" t="t" l="l"/>
              <a:pathLst>
                <a:path h="660400" w="2235599">
                  <a:moveTo>
                    <a:pt x="2111139" y="660400"/>
                  </a:moveTo>
                  <a:lnTo>
                    <a:pt x="124460" y="660400"/>
                  </a:lnTo>
                  <a:cubicBezTo>
                    <a:pt x="55880" y="660400"/>
                    <a:pt x="0" y="604520"/>
                    <a:pt x="0" y="535940"/>
                  </a:cubicBezTo>
                  <a:lnTo>
                    <a:pt x="0" y="124460"/>
                  </a:lnTo>
                  <a:cubicBezTo>
                    <a:pt x="0" y="55880"/>
                    <a:pt x="55880" y="0"/>
                    <a:pt x="124460" y="0"/>
                  </a:cubicBezTo>
                  <a:lnTo>
                    <a:pt x="2111139" y="0"/>
                  </a:lnTo>
                  <a:cubicBezTo>
                    <a:pt x="2179719" y="0"/>
                    <a:pt x="2235599" y="55880"/>
                    <a:pt x="2235599" y="124460"/>
                  </a:cubicBezTo>
                  <a:lnTo>
                    <a:pt x="2235599" y="535940"/>
                  </a:lnTo>
                  <a:cubicBezTo>
                    <a:pt x="2235599" y="604520"/>
                    <a:pt x="2179719" y="660400"/>
                    <a:pt x="2111139" y="660400"/>
                  </a:cubicBezTo>
                  <a:close/>
                </a:path>
              </a:pathLst>
            </a:custGeom>
            <a:solidFill>
              <a:srgbClr val="43C466"/>
            </a:solidFill>
          </p:spPr>
        </p:sp>
      </p:grpSp>
      <p:sp>
        <p:nvSpPr>
          <p:cNvPr name="Freeform 25" id="25"/>
          <p:cNvSpPr/>
          <p:nvPr/>
        </p:nvSpPr>
        <p:spPr>
          <a:xfrm flipH="true" flipV="false" rot="0">
            <a:off x="15269933" y="6270457"/>
            <a:ext cx="2300911" cy="6423865"/>
          </a:xfrm>
          <a:custGeom>
            <a:avLst/>
            <a:gdLst/>
            <a:ahLst/>
            <a:cxnLst/>
            <a:rect r="r" b="b" t="t" l="l"/>
            <a:pathLst>
              <a:path h="6423865" w="2300911">
                <a:moveTo>
                  <a:pt x="2300911" y="0"/>
                </a:moveTo>
                <a:lnTo>
                  <a:pt x="0" y="0"/>
                </a:lnTo>
                <a:lnTo>
                  <a:pt x="0" y="6423865"/>
                </a:lnTo>
                <a:lnTo>
                  <a:pt x="2300911" y="6423865"/>
                </a:lnTo>
                <a:lnTo>
                  <a:pt x="2300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5194664" y="3246192"/>
            <a:ext cx="10075269" cy="5037635"/>
          </a:xfrm>
          <a:custGeom>
            <a:avLst/>
            <a:gdLst/>
            <a:ahLst/>
            <a:cxnLst/>
            <a:rect r="r" b="b" t="t" l="l"/>
            <a:pathLst>
              <a:path h="5037635" w="10075269">
                <a:moveTo>
                  <a:pt x="0" y="0"/>
                </a:moveTo>
                <a:lnTo>
                  <a:pt x="10075269" y="0"/>
                </a:lnTo>
                <a:lnTo>
                  <a:pt x="10075269" y="5037635"/>
                </a:lnTo>
                <a:lnTo>
                  <a:pt x="0" y="5037635"/>
                </a:lnTo>
                <a:lnTo>
                  <a:pt x="0" y="0"/>
                </a:lnTo>
                <a:close/>
              </a:path>
            </a:pathLst>
          </a:custGeom>
          <a:blipFill>
            <a:blip r:embed="rId4"/>
            <a:stretch>
              <a:fillRect l="0" t="0" r="0" b="0"/>
            </a:stretch>
          </a:blipFill>
        </p:spPr>
      </p:sp>
      <p:sp>
        <p:nvSpPr>
          <p:cNvPr name="TextBox 27" id="27"/>
          <p:cNvSpPr txBox="true"/>
          <p:nvPr/>
        </p:nvSpPr>
        <p:spPr>
          <a:xfrm rot="0">
            <a:off x="860036" y="1414272"/>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Weather(Json_File)</a:t>
            </a:r>
          </a:p>
        </p:txBody>
      </p:sp>
      <p:sp>
        <p:nvSpPr>
          <p:cNvPr name="TextBox 28" id="28"/>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6215817" y="386989"/>
            <a:ext cx="1620549" cy="1540998"/>
            <a:chOff x="0" y="0"/>
            <a:chExt cx="2160733" cy="2054664"/>
          </a:xfrm>
        </p:grpSpPr>
        <p:grpSp>
          <p:nvGrpSpPr>
            <p:cNvPr name="Group 5" id="5"/>
            <p:cNvGrpSpPr/>
            <p:nvPr/>
          </p:nvGrpSpPr>
          <p:grpSpPr>
            <a:xfrm rot="0">
              <a:off x="0" y="0"/>
              <a:ext cx="2160733" cy="2054664"/>
              <a:chOff x="0" y="0"/>
              <a:chExt cx="4188895" cy="3983266"/>
            </a:xfrm>
          </p:grpSpPr>
          <p:sp>
            <p:nvSpPr>
              <p:cNvPr name="Freeform 6" id="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7" id="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8" id="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9" id="9"/>
          <p:cNvGrpSpPr/>
          <p:nvPr/>
        </p:nvGrpSpPr>
        <p:grpSpPr>
          <a:xfrm rot="0">
            <a:off x="14272717" y="386989"/>
            <a:ext cx="1620549" cy="1540998"/>
            <a:chOff x="0" y="0"/>
            <a:chExt cx="2160733" cy="2054664"/>
          </a:xfrm>
        </p:grpSpPr>
        <p:grpSp>
          <p:nvGrpSpPr>
            <p:cNvPr name="Group 10" id="10"/>
            <p:cNvGrpSpPr/>
            <p:nvPr/>
          </p:nvGrpSpPr>
          <p:grpSpPr>
            <a:xfrm rot="0">
              <a:off x="0" y="0"/>
              <a:ext cx="2160733" cy="2054664"/>
              <a:chOff x="0" y="0"/>
              <a:chExt cx="4188895" cy="3983266"/>
            </a:xfrm>
          </p:grpSpPr>
          <p:sp>
            <p:nvSpPr>
              <p:cNvPr name="Freeform 11" id="1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2" id="1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3" id="13"/>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4" id="14"/>
          <p:cNvGrpSpPr/>
          <p:nvPr/>
        </p:nvGrpSpPr>
        <p:grpSpPr>
          <a:xfrm rot="0">
            <a:off x="12329617" y="386989"/>
            <a:ext cx="1620549" cy="1540998"/>
            <a:chOff x="0" y="0"/>
            <a:chExt cx="2160733" cy="2054664"/>
          </a:xfrm>
        </p:grpSpPr>
        <p:grpSp>
          <p:nvGrpSpPr>
            <p:cNvPr name="Group 15" id="15"/>
            <p:cNvGrpSpPr/>
            <p:nvPr/>
          </p:nvGrpSpPr>
          <p:grpSpPr>
            <a:xfrm rot="0">
              <a:off x="0" y="0"/>
              <a:ext cx="2160733" cy="2054664"/>
              <a:chOff x="0" y="0"/>
              <a:chExt cx="4188895" cy="3983266"/>
            </a:xfrm>
          </p:grpSpPr>
          <p:sp>
            <p:nvSpPr>
              <p:cNvPr name="Freeform 16" id="1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17" id="1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8" id="1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9" id="19"/>
          <p:cNvGrpSpPr/>
          <p:nvPr/>
        </p:nvGrpSpPr>
        <p:grpSpPr>
          <a:xfrm rot="0">
            <a:off x="285750" y="2934865"/>
            <a:ext cx="4652056" cy="3188634"/>
            <a:chOff x="0" y="0"/>
            <a:chExt cx="6202741" cy="4251512"/>
          </a:xfrm>
        </p:grpSpPr>
        <p:grpSp>
          <p:nvGrpSpPr>
            <p:cNvPr name="Group 20" id="20"/>
            <p:cNvGrpSpPr/>
            <p:nvPr/>
          </p:nvGrpSpPr>
          <p:grpSpPr>
            <a:xfrm rot="0">
              <a:off x="0" y="0"/>
              <a:ext cx="6202741" cy="4251512"/>
              <a:chOff x="0" y="0"/>
              <a:chExt cx="3654056" cy="2504580"/>
            </a:xfrm>
          </p:grpSpPr>
          <p:sp>
            <p:nvSpPr>
              <p:cNvPr name="Freeform 21" id="21"/>
              <p:cNvSpPr/>
              <p:nvPr/>
            </p:nvSpPr>
            <p:spPr>
              <a:xfrm flipH="false" flipV="false" rot="0">
                <a:off x="0" y="0"/>
                <a:ext cx="3654056" cy="2504580"/>
              </a:xfrm>
              <a:custGeom>
                <a:avLst/>
                <a:gdLst/>
                <a:ahLst/>
                <a:cxnLst/>
                <a:rect r="r" b="b" t="t" l="l"/>
                <a:pathLst>
                  <a:path h="2504580" w="3654056">
                    <a:moveTo>
                      <a:pt x="3529596" y="2504580"/>
                    </a:moveTo>
                    <a:lnTo>
                      <a:pt x="124460" y="2504580"/>
                    </a:lnTo>
                    <a:cubicBezTo>
                      <a:pt x="55880" y="2504580"/>
                      <a:pt x="0" y="2448700"/>
                      <a:pt x="0" y="2380120"/>
                    </a:cubicBezTo>
                    <a:lnTo>
                      <a:pt x="0" y="124460"/>
                    </a:lnTo>
                    <a:cubicBezTo>
                      <a:pt x="0" y="55880"/>
                      <a:pt x="55880" y="0"/>
                      <a:pt x="124460" y="0"/>
                    </a:cubicBezTo>
                    <a:lnTo>
                      <a:pt x="3529597" y="0"/>
                    </a:lnTo>
                    <a:cubicBezTo>
                      <a:pt x="3598176" y="0"/>
                      <a:pt x="3654056" y="55880"/>
                      <a:pt x="3654056" y="124460"/>
                    </a:cubicBezTo>
                    <a:lnTo>
                      <a:pt x="3654056" y="2380120"/>
                    </a:lnTo>
                    <a:cubicBezTo>
                      <a:pt x="3654056" y="2448700"/>
                      <a:pt x="3598176" y="2504580"/>
                      <a:pt x="3529597" y="2504580"/>
                    </a:cubicBezTo>
                    <a:close/>
                  </a:path>
                </a:pathLst>
              </a:custGeom>
              <a:solidFill>
                <a:srgbClr val="43C466"/>
              </a:solidFill>
            </p:spPr>
          </p:sp>
        </p:grpSp>
        <p:sp>
          <p:nvSpPr>
            <p:cNvPr name="TextBox 22" id="22"/>
            <p:cNvSpPr txBox="true"/>
            <p:nvPr/>
          </p:nvSpPr>
          <p:spPr>
            <a:xfrm rot="0">
              <a:off x="213584" y="358448"/>
              <a:ext cx="5748740" cy="3515566"/>
            </a:xfrm>
            <a:prstGeom prst="rect">
              <a:avLst/>
            </a:prstGeom>
          </p:spPr>
          <p:txBody>
            <a:bodyPr anchor="t" rtlCol="false" tIns="0" lIns="0" bIns="0" rIns="0">
              <a:spAutoFit/>
            </a:bodyPr>
            <a:lstStyle/>
            <a:p>
              <a:pPr algn="ctr">
                <a:lnSpc>
                  <a:spcPts val="2340"/>
                </a:lnSpc>
              </a:pPr>
              <a:r>
                <a:rPr lang="en-US" sz="1800">
                  <a:solidFill>
                    <a:srgbClr val="FFFFFF"/>
                  </a:solidFill>
                  <a:latin typeface="DM Sans"/>
                </a:rPr>
                <a:t>This generated code provides the necessary functions to convert a 'Weather' object to JSON ('_$WeatherToJson') and parse a JSON object into a 'Weather' object ('_$WeatherFromJson'). These functions are automatically generated based on the annotations provided in the 'Weather' class.</a:t>
              </a:r>
            </a:p>
          </p:txBody>
        </p:sp>
      </p:grpSp>
      <p:grpSp>
        <p:nvGrpSpPr>
          <p:cNvPr name="Group 23" id="23"/>
          <p:cNvGrpSpPr/>
          <p:nvPr/>
        </p:nvGrpSpPr>
        <p:grpSpPr>
          <a:xfrm rot="0">
            <a:off x="285750" y="8656120"/>
            <a:ext cx="3028082" cy="894501"/>
            <a:chOff x="0" y="0"/>
            <a:chExt cx="2235599" cy="660400"/>
          </a:xfrm>
        </p:grpSpPr>
        <p:sp>
          <p:nvSpPr>
            <p:cNvPr name="Freeform 24" id="24"/>
            <p:cNvSpPr/>
            <p:nvPr/>
          </p:nvSpPr>
          <p:spPr>
            <a:xfrm flipH="false" flipV="false" rot="0">
              <a:off x="0" y="0"/>
              <a:ext cx="2235599" cy="660400"/>
            </a:xfrm>
            <a:custGeom>
              <a:avLst/>
              <a:gdLst/>
              <a:ahLst/>
              <a:cxnLst/>
              <a:rect r="r" b="b" t="t" l="l"/>
              <a:pathLst>
                <a:path h="660400" w="2235599">
                  <a:moveTo>
                    <a:pt x="2111139" y="660400"/>
                  </a:moveTo>
                  <a:lnTo>
                    <a:pt x="124460" y="660400"/>
                  </a:lnTo>
                  <a:cubicBezTo>
                    <a:pt x="55880" y="660400"/>
                    <a:pt x="0" y="604520"/>
                    <a:pt x="0" y="535940"/>
                  </a:cubicBezTo>
                  <a:lnTo>
                    <a:pt x="0" y="124460"/>
                  </a:lnTo>
                  <a:cubicBezTo>
                    <a:pt x="0" y="55880"/>
                    <a:pt x="55880" y="0"/>
                    <a:pt x="124460" y="0"/>
                  </a:cubicBezTo>
                  <a:lnTo>
                    <a:pt x="2111139" y="0"/>
                  </a:lnTo>
                  <a:cubicBezTo>
                    <a:pt x="2179719" y="0"/>
                    <a:pt x="2235599" y="55880"/>
                    <a:pt x="2235599" y="124460"/>
                  </a:cubicBezTo>
                  <a:lnTo>
                    <a:pt x="2235599" y="535940"/>
                  </a:lnTo>
                  <a:cubicBezTo>
                    <a:pt x="2235599" y="604520"/>
                    <a:pt x="2179719" y="660400"/>
                    <a:pt x="2111139" y="660400"/>
                  </a:cubicBezTo>
                  <a:close/>
                </a:path>
              </a:pathLst>
            </a:custGeom>
            <a:solidFill>
              <a:srgbClr val="43C466"/>
            </a:solidFill>
          </p:spPr>
        </p:sp>
      </p:grpSp>
      <p:sp>
        <p:nvSpPr>
          <p:cNvPr name="Freeform 25" id="25"/>
          <p:cNvSpPr/>
          <p:nvPr/>
        </p:nvSpPr>
        <p:spPr>
          <a:xfrm flipH="false" flipV="false" rot="0">
            <a:off x="5439463" y="2890545"/>
            <a:ext cx="10453804" cy="5765575"/>
          </a:xfrm>
          <a:custGeom>
            <a:avLst/>
            <a:gdLst/>
            <a:ahLst/>
            <a:cxnLst/>
            <a:rect r="r" b="b" t="t" l="l"/>
            <a:pathLst>
              <a:path h="5765575" w="10453804">
                <a:moveTo>
                  <a:pt x="0" y="0"/>
                </a:moveTo>
                <a:lnTo>
                  <a:pt x="10453804" y="0"/>
                </a:lnTo>
                <a:lnTo>
                  <a:pt x="10453804" y="5765575"/>
                </a:lnTo>
                <a:lnTo>
                  <a:pt x="0" y="5765575"/>
                </a:lnTo>
                <a:lnTo>
                  <a:pt x="0" y="0"/>
                </a:lnTo>
                <a:close/>
              </a:path>
            </a:pathLst>
          </a:custGeom>
          <a:blipFill>
            <a:blip r:embed="rId2"/>
            <a:stretch>
              <a:fillRect l="0" t="0" r="0" b="0"/>
            </a:stretch>
          </a:blipFill>
        </p:spPr>
      </p:sp>
      <p:sp>
        <p:nvSpPr>
          <p:cNvPr name="Freeform 26" id="26"/>
          <p:cNvSpPr/>
          <p:nvPr/>
        </p:nvSpPr>
        <p:spPr>
          <a:xfrm flipH="true" flipV="false" rot="0">
            <a:off x="15269933" y="6270457"/>
            <a:ext cx="2300911" cy="6423865"/>
          </a:xfrm>
          <a:custGeom>
            <a:avLst/>
            <a:gdLst/>
            <a:ahLst/>
            <a:cxnLst/>
            <a:rect r="r" b="b" t="t" l="l"/>
            <a:pathLst>
              <a:path h="6423865" w="2300911">
                <a:moveTo>
                  <a:pt x="2300911" y="0"/>
                </a:moveTo>
                <a:lnTo>
                  <a:pt x="0" y="0"/>
                </a:lnTo>
                <a:lnTo>
                  <a:pt x="0" y="6423865"/>
                </a:lnTo>
                <a:lnTo>
                  <a:pt x="2300911" y="6423865"/>
                </a:lnTo>
                <a:lnTo>
                  <a:pt x="230091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835941" y="1414272"/>
            <a:ext cx="7498980"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Weather.G(Json_File)</a:t>
            </a:r>
          </a:p>
        </p:txBody>
      </p:sp>
      <p:sp>
        <p:nvSpPr>
          <p:cNvPr name="TextBox 28" id="28"/>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6215817" y="386989"/>
            <a:ext cx="1620549" cy="1540998"/>
            <a:chOff x="0" y="0"/>
            <a:chExt cx="2160733" cy="2054664"/>
          </a:xfrm>
        </p:grpSpPr>
        <p:grpSp>
          <p:nvGrpSpPr>
            <p:cNvPr name="Group 5" id="5"/>
            <p:cNvGrpSpPr/>
            <p:nvPr/>
          </p:nvGrpSpPr>
          <p:grpSpPr>
            <a:xfrm rot="0">
              <a:off x="0" y="0"/>
              <a:ext cx="2160733" cy="2054664"/>
              <a:chOff x="0" y="0"/>
              <a:chExt cx="4188895" cy="3983266"/>
            </a:xfrm>
          </p:grpSpPr>
          <p:sp>
            <p:nvSpPr>
              <p:cNvPr name="Freeform 6" id="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7" id="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8" id="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9" id="9"/>
          <p:cNvGrpSpPr/>
          <p:nvPr/>
        </p:nvGrpSpPr>
        <p:grpSpPr>
          <a:xfrm rot="0">
            <a:off x="14272717" y="386989"/>
            <a:ext cx="1620549" cy="1540998"/>
            <a:chOff x="0" y="0"/>
            <a:chExt cx="2160733" cy="2054664"/>
          </a:xfrm>
        </p:grpSpPr>
        <p:grpSp>
          <p:nvGrpSpPr>
            <p:cNvPr name="Group 10" id="10"/>
            <p:cNvGrpSpPr/>
            <p:nvPr/>
          </p:nvGrpSpPr>
          <p:grpSpPr>
            <a:xfrm rot="0">
              <a:off x="0" y="0"/>
              <a:ext cx="2160733" cy="2054664"/>
              <a:chOff x="0" y="0"/>
              <a:chExt cx="4188895" cy="3983266"/>
            </a:xfrm>
          </p:grpSpPr>
          <p:sp>
            <p:nvSpPr>
              <p:cNvPr name="Freeform 11" id="1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2" id="1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3" id="13"/>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4" id="14"/>
          <p:cNvGrpSpPr/>
          <p:nvPr/>
        </p:nvGrpSpPr>
        <p:grpSpPr>
          <a:xfrm rot="0">
            <a:off x="12329617" y="386989"/>
            <a:ext cx="1620549" cy="1540998"/>
            <a:chOff x="0" y="0"/>
            <a:chExt cx="2160733" cy="2054664"/>
          </a:xfrm>
        </p:grpSpPr>
        <p:grpSp>
          <p:nvGrpSpPr>
            <p:cNvPr name="Group 15" id="15"/>
            <p:cNvGrpSpPr/>
            <p:nvPr/>
          </p:nvGrpSpPr>
          <p:grpSpPr>
            <a:xfrm rot="0">
              <a:off x="0" y="0"/>
              <a:ext cx="2160733" cy="2054664"/>
              <a:chOff x="0" y="0"/>
              <a:chExt cx="4188895" cy="3983266"/>
            </a:xfrm>
          </p:grpSpPr>
          <p:sp>
            <p:nvSpPr>
              <p:cNvPr name="Freeform 16" id="1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17" id="1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8" id="1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9" id="19"/>
          <p:cNvGrpSpPr/>
          <p:nvPr/>
        </p:nvGrpSpPr>
        <p:grpSpPr>
          <a:xfrm rot="0">
            <a:off x="285750" y="3228782"/>
            <a:ext cx="4652056" cy="2600801"/>
            <a:chOff x="0" y="0"/>
            <a:chExt cx="6202741" cy="3467735"/>
          </a:xfrm>
        </p:grpSpPr>
        <p:grpSp>
          <p:nvGrpSpPr>
            <p:cNvPr name="Group 20" id="20"/>
            <p:cNvGrpSpPr/>
            <p:nvPr/>
          </p:nvGrpSpPr>
          <p:grpSpPr>
            <a:xfrm rot="0">
              <a:off x="0" y="0"/>
              <a:ext cx="6202741" cy="3467735"/>
              <a:chOff x="0" y="0"/>
              <a:chExt cx="3654056" cy="2042854"/>
            </a:xfrm>
          </p:grpSpPr>
          <p:sp>
            <p:nvSpPr>
              <p:cNvPr name="Freeform 21" id="21"/>
              <p:cNvSpPr/>
              <p:nvPr/>
            </p:nvSpPr>
            <p:spPr>
              <a:xfrm flipH="false" flipV="false" rot="0">
                <a:off x="0" y="0"/>
                <a:ext cx="3654056" cy="2042854"/>
              </a:xfrm>
              <a:custGeom>
                <a:avLst/>
                <a:gdLst/>
                <a:ahLst/>
                <a:cxnLst/>
                <a:rect r="r" b="b" t="t" l="l"/>
                <a:pathLst>
                  <a:path h="2042854" w="3654056">
                    <a:moveTo>
                      <a:pt x="3529596" y="2042854"/>
                    </a:moveTo>
                    <a:lnTo>
                      <a:pt x="124460" y="2042854"/>
                    </a:lnTo>
                    <a:cubicBezTo>
                      <a:pt x="55880" y="2042854"/>
                      <a:pt x="0" y="1986974"/>
                      <a:pt x="0" y="1918394"/>
                    </a:cubicBezTo>
                    <a:lnTo>
                      <a:pt x="0" y="124460"/>
                    </a:lnTo>
                    <a:cubicBezTo>
                      <a:pt x="0" y="55880"/>
                      <a:pt x="55880" y="0"/>
                      <a:pt x="124460" y="0"/>
                    </a:cubicBezTo>
                    <a:lnTo>
                      <a:pt x="3529597" y="0"/>
                    </a:lnTo>
                    <a:cubicBezTo>
                      <a:pt x="3598176" y="0"/>
                      <a:pt x="3654056" y="55880"/>
                      <a:pt x="3654056" y="124460"/>
                    </a:cubicBezTo>
                    <a:lnTo>
                      <a:pt x="3654056" y="1918395"/>
                    </a:lnTo>
                    <a:cubicBezTo>
                      <a:pt x="3654056" y="1986974"/>
                      <a:pt x="3598176" y="2042854"/>
                      <a:pt x="3529597" y="2042854"/>
                    </a:cubicBezTo>
                    <a:close/>
                  </a:path>
                </a:pathLst>
              </a:custGeom>
              <a:solidFill>
                <a:srgbClr val="43C466"/>
              </a:solidFill>
            </p:spPr>
          </p:sp>
        </p:grpSp>
        <p:sp>
          <p:nvSpPr>
            <p:cNvPr name="TextBox 22" id="22"/>
            <p:cNvSpPr txBox="true"/>
            <p:nvPr/>
          </p:nvSpPr>
          <p:spPr>
            <a:xfrm rot="0">
              <a:off x="213584" y="358448"/>
              <a:ext cx="5748740" cy="2731789"/>
            </a:xfrm>
            <a:prstGeom prst="rect">
              <a:avLst/>
            </a:prstGeom>
          </p:spPr>
          <p:txBody>
            <a:bodyPr anchor="t" rtlCol="false" tIns="0" lIns="0" bIns="0" rIns="0">
              <a:spAutoFit/>
            </a:bodyPr>
            <a:lstStyle/>
            <a:p>
              <a:pPr algn="ctr">
                <a:lnSpc>
                  <a:spcPts val="2340"/>
                </a:lnSpc>
              </a:pPr>
              <a:r>
                <a:rPr lang="en-US" sz="1800">
                  <a:solidFill>
                    <a:srgbClr val="FFFFFF"/>
                  </a:solidFill>
                  <a:latin typeface="DM Sans"/>
                </a:rPr>
                <a:t>This code provides the necessary functions to convert a 'Wind' object to JSON ('toJson') and parse a JSON object into a 'Wind' object ('fromJson'). These functions are automatically generated based on the annotations provided in the 'Wind' class.</a:t>
              </a:r>
            </a:p>
          </p:txBody>
        </p:sp>
      </p:grpSp>
      <p:grpSp>
        <p:nvGrpSpPr>
          <p:cNvPr name="Group 23" id="23"/>
          <p:cNvGrpSpPr/>
          <p:nvPr/>
        </p:nvGrpSpPr>
        <p:grpSpPr>
          <a:xfrm rot="0">
            <a:off x="285750" y="8656120"/>
            <a:ext cx="3028082" cy="894501"/>
            <a:chOff x="0" y="0"/>
            <a:chExt cx="2235599" cy="660400"/>
          </a:xfrm>
        </p:grpSpPr>
        <p:sp>
          <p:nvSpPr>
            <p:cNvPr name="Freeform 24" id="24"/>
            <p:cNvSpPr/>
            <p:nvPr/>
          </p:nvSpPr>
          <p:spPr>
            <a:xfrm flipH="false" flipV="false" rot="0">
              <a:off x="0" y="0"/>
              <a:ext cx="2235599" cy="660400"/>
            </a:xfrm>
            <a:custGeom>
              <a:avLst/>
              <a:gdLst/>
              <a:ahLst/>
              <a:cxnLst/>
              <a:rect r="r" b="b" t="t" l="l"/>
              <a:pathLst>
                <a:path h="660400" w="2235599">
                  <a:moveTo>
                    <a:pt x="2111139" y="660400"/>
                  </a:moveTo>
                  <a:lnTo>
                    <a:pt x="124460" y="660400"/>
                  </a:lnTo>
                  <a:cubicBezTo>
                    <a:pt x="55880" y="660400"/>
                    <a:pt x="0" y="604520"/>
                    <a:pt x="0" y="535940"/>
                  </a:cubicBezTo>
                  <a:lnTo>
                    <a:pt x="0" y="124460"/>
                  </a:lnTo>
                  <a:cubicBezTo>
                    <a:pt x="0" y="55880"/>
                    <a:pt x="55880" y="0"/>
                    <a:pt x="124460" y="0"/>
                  </a:cubicBezTo>
                  <a:lnTo>
                    <a:pt x="2111139" y="0"/>
                  </a:lnTo>
                  <a:cubicBezTo>
                    <a:pt x="2179719" y="0"/>
                    <a:pt x="2235599" y="55880"/>
                    <a:pt x="2235599" y="124460"/>
                  </a:cubicBezTo>
                  <a:lnTo>
                    <a:pt x="2235599" y="535940"/>
                  </a:lnTo>
                  <a:cubicBezTo>
                    <a:pt x="2235599" y="604520"/>
                    <a:pt x="2179719" y="660400"/>
                    <a:pt x="2111139" y="660400"/>
                  </a:cubicBezTo>
                  <a:close/>
                </a:path>
              </a:pathLst>
            </a:custGeom>
            <a:solidFill>
              <a:srgbClr val="43C466"/>
            </a:solidFill>
          </p:spPr>
        </p:sp>
      </p:grpSp>
      <p:sp>
        <p:nvSpPr>
          <p:cNvPr name="Freeform 25" id="25"/>
          <p:cNvSpPr/>
          <p:nvPr/>
        </p:nvSpPr>
        <p:spPr>
          <a:xfrm flipH="false" flipV="false" rot="0">
            <a:off x="5300979" y="3096415"/>
            <a:ext cx="11119410" cy="5559705"/>
          </a:xfrm>
          <a:custGeom>
            <a:avLst/>
            <a:gdLst/>
            <a:ahLst/>
            <a:cxnLst/>
            <a:rect r="r" b="b" t="t" l="l"/>
            <a:pathLst>
              <a:path h="5559705" w="11119410">
                <a:moveTo>
                  <a:pt x="0" y="0"/>
                </a:moveTo>
                <a:lnTo>
                  <a:pt x="11119410" y="0"/>
                </a:lnTo>
                <a:lnTo>
                  <a:pt x="11119410" y="5559705"/>
                </a:lnTo>
                <a:lnTo>
                  <a:pt x="0" y="5559705"/>
                </a:lnTo>
                <a:lnTo>
                  <a:pt x="0" y="0"/>
                </a:lnTo>
                <a:close/>
              </a:path>
            </a:pathLst>
          </a:custGeom>
          <a:blipFill>
            <a:blip r:embed="rId2"/>
            <a:stretch>
              <a:fillRect l="0" t="0" r="0" b="0"/>
            </a:stretch>
          </a:blipFill>
        </p:spPr>
      </p:sp>
      <p:sp>
        <p:nvSpPr>
          <p:cNvPr name="Freeform 26" id="26"/>
          <p:cNvSpPr/>
          <p:nvPr/>
        </p:nvSpPr>
        <p:spPr>
          <a:xfrm flipH="true" flipV="false" rot="0">
            <a:off x="15269933" y="6270457"/>
            <a:ext cx="2300911" cy="6423865"/>
          </a:xfrm>
          <a:custGeom>
            <a:avLst/>
            <a:gdLst/>
            <a:ahLst/>
            <a:cxnLst/>
            <a:rect r="r" b="b" t="t" l="l"/>
            <a:pathLst>
              <a:path h="6423865" w="2300911">
                <a:moveTo>
                  <a:pt x="2300911" y="0"/>
                </a:moveTo>
                <a:lnTo>
                  <a:pt x="0" y="0"/>
                </a:lnTo>
                <a:lnTo>
                  <a:pt x="0" y="6423865"/>
                </a:lnTo>
                <a:lnTo>
                  <a:pt x="2300911" y="6423865"/>
                </a:lnTo>
                <a:lnTo>
                  <a:pt x="230091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1028700" y="1414272"/>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Wind(Json_File)</a:t>
            </a:r>
          </a:p>
        </p:txBody>
      </p:sp>
      <p:sp>
        <p:nvSpPr>
          <p:cNvPr name="TextBox 28" id="28"/>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6215817" y="386989"/>
            <a:ext cx="1620549" cy="1540998"/>
            <a:chOff x="0" y="0"/>
            <a:chExt cx="2160733" cy="2054664"/>
          </a:xfrm>
        </p:grpSpPr>
        <p:grpSp>
          <p:nvGrpSpPr>
            <p:cNvPr name="Group 5" id="5"/>
            <p:cNvGrpSpPr/>
            <p:nvPr/>
          </p:nvGrpSpPr>
          <p:grpSpPr>
            <a:xfrm rot="0">
              <a:off x="0" y="0"/>
              <a:ext cx="2160733" cy="2054664"/>
              <a:chOff x="0" y="0"/>
              <a:chExt cx="4188895" cy="3983266"/>
            </a:xfrm>
          </p:grpSpPr>
          <p:sp>
            <p:nvSpPr>
              <p:cNvPr name="Freeform 6" id="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7" id="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8" id="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9" id="9"/>
          <p:cNvGrpSpPr/>
          <p:nvPr/>
        </p:nvGrpSpPr>
        <p:grpSpPr>
          <a:xfrm rot="0">
            <a:off x="14272717" y="386989"/>
            <a:ext cx="1620549" cy="1540998"/>
            <a:chOff x="0" y="0"/>
            <a:chExt cx="2160733" cy="2054664"/>
          </a:xfrm>
        </p:grpSpPr>
        <p:grpSp>
          <p:nvGrpSpPr>
            <p:cNvPr name="Group 10" id="10"/>
            <p:cNvGrpSpPr/>
            <p:nvPr/>
          </p:nvGrpSpPr>
          <p:grpSpPr>
            <a:xfrm rot="0">
              <a:off x="0" y="0"/>
              <a:ext cx="2160733" cy="2054664"/>
              <a:chOff x="0" y="0"/>
              <a:chExt cx="4188895" cy="3983266"/>
            </a:xfrm>
          </p:grpSpPr>
          <p:sp>
            <p:nvSpPr>
              <p:cNvPr name="Freeform 11" id="1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2" id="1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3" id="13"/>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4" id="14"/>
          <p:cNvGrpSpPr/>
          <p:nvPr/>
        </p:nvGrpSpPr>
        <p:grpSpPr>
          <a:xfrm rot="0">
            <a:off x="12329617" y="386989"/>
            <a:ext cx="1620549" cy="1540998"/>
            <a:chOff x="0" y="0"/>
            <a:chExt cx="2160733" cy="2054664"/>
          </a:xfrm>
        </p:grpSpPr>
        <p:grpSp>
          <p:nvGrpSpPr>
            <p:cNvPr name="Group 15" id="15"/>
            <p:cNvGrpSpPr/>
            <p:nvPr/>
          </p:nvGrpSpPr>
          <p:grpSpPr>
            <a:xfrm rot="0">
              <a:off x="0" y="0"/>
              <a:ext cx="2160733" cy="2054664"/>
              <a:chOff x="0" y="0"/>
              <a:chExt cx="4188895" cy="3983266"/>
            </a:xfrm>
          </p:grpSpPr>
          <p:sp>
            <p:nvSpPr>
              <p:cNvPr name="Freeform 16" id="1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17" id="1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8" id="18"/>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9" id="19"/>
          <p:cNvGrpSpPr/>
          <p:nvPr/>
        </p:nvGrpSpPr>
        <p:grpSpPr>
          <a:xfrm rot="0">
            <a:off x="285750" y="3081824"/>
            <a:ext cx="4652056" cy="2894717"/>
            <a:chOff x="0" y="0"/>
            <a:chExt cx="6202741" cy="3859623"/>
          </a:xfrm>
        </p:grpSpPr>
        <p:grpSp>
          <p:nvGrpSpPr>
            <p:cNvPr name="Group 20" id="20"/>
            <p:cNvGrpSpPr/>
            <p:nvPr/>
          </p:nvGrpSpPr>
          <p:grpSpPr>
            <a:xfrm rot="0">
              <a:off x="0" y="0"/>
              <a:ext cx="6202741" cy="3859623"/>
              <a:chOff x="0" y="0"/>
              <a:chExt cx="3654056" cy="2273717"/>
            </a:xfrm>
          </p:grpSpPr>
          <p:sp>
            <p:nvSpPr>
              <p:cNvPr name="Freeform 21" id="21"/>
              <p:cNvSpPr/>
              <p:nvPr/>
            </p:nvSpPr>
            <p:spPr>
              <a:xfrm flipH="false" flipV="false" rot="0">
                <a:off x="0" y="0"/>
                <a:ext cx="3654056" cy="2273717"/>
              </a:xfrm>
              <a:custGeom>
                <a:avLst/>
                <a:gdLst/>
                <a:ahLst/>
                <a:cxnLst/>
                <a:rect r="r" b="b" t="t" l="l"/>
                <a:pathLst>
                  <a:path h="2273717" w="3654056">
                    <a:moveTo>
                      <a:pt x="3529596" y="2273717"/>
                    </a:moveTo>
                    <a:lnTo>
                      <a:pt x="124460" y="2273717"/>
                    </a:lnTo>
                    <a:cubicBezTo>
                      <a:pt x="55880" y="2273717"/>
                      <a:pt x="0" y="2217837"/>
                      <a:pt x="0" y="2149257"/>
                    </a:cubicBezTo>
                    <a:lnTo>
                      <a:pt x="0" y="124460"/>
                    </a:lnTo>
                    <a:cubicBezTo>
                      <a:pt x="0" y="55880"/>
                      <a:pt x="55880" y="0"/>
                      <a:pt x="124460" y="0"/>
                    </a:cubicBezTo>
                    <a:lnTo>
                      <a:pt x="3529597" y="0"/>
                    </a:lnTo>
                    <a:cubicBezTo>
                      <a:pt x="3598176" y="0"/>
                      <a:pt x="3654056" y="55880"/>
                      <a:pt x="3654056" y="124460"/>
                    </a:cubicBezTo>
                    <a:lnTo>
                      <a:pt x="3654056" y="2149257"/>
                    </a:lnTo>
                    <a:cubicBezTo>
                      <a:pt x="3654056" y="2217837"/>
                      <a:pt x="3598176" y="2273717"/>
                      <a:pt x="3529597" y="2273717"/>
                    </a:cubicBezTo>
                    <a:close/>
                  </a:path>
                </a:pathLst>
              </a:custGeom>
              <a:solidFill>
                <a:srgbClr val="43C466"/>
              </a:solidFill>
            </p:spPr>
          </p:sp>
        </p:grpSp>
        <p:sp>
          <p:nvSpPr>
            <p:cNvPr name="TextBox 22" id="22"/>
            <p:cNvSpPr txBox="true"/>
            <p:nvPr/>
          </p:nvSpPr>
          <p:spPr>
            <a:xfrm rot="0">
              <a:off x="213584" y="358448"/>
              <a:ext cx="5748740" cy="3123678"/>
            </a:xfrm>
            <a:prstGeom prst="rect">
              <a:avLst/>
            </a:prstGeom>
          </p:spPr>
          <p:txBody>
            <a:bodyPr anchor="t" rtlCol="false" tIns="0" lIns="0" bIns="0" rIns="0">
              <a:spAutoFit/>
            </a:bodyPr>
            <a:lstStyle/>
            <a:p>
              <a:pPr algn="ctr">
                <a:lnSpc>
                  <a:spcPts val="2340"/>
                </a:lnSpc>
              </a:pPr>
              <a:r>
                <a:rPr lang="en-US" sz="1800">
                  <a:solidFill>
                    <a:srgbClr val="FFFFFF"/>
                  </a:solidFill>
                  <a:latin typeface="DM Sans"/>
                </a:rPr>
                <a:t>This generated code provides the implementation for converting a JSON object to a 'Wind' object ('_WindFromJson method') and converting a 'Wind' object to a JSON object ('_WindToJson method') based on the annotated properties of the 'Wind' class.</a:t>
              </a:r>
            </a:p>
          </p:txBody>
        </p:sp>
      </p:grpSp>
      <p:grpSp>
        <p:nvGrpSpPr>
          <p:cNvPr name="Group 23" id="23"/>
          <p:cNvGrpSpPr/>
          <p:nvPr/>
        </p:nvGrpSpPr>
        <p:grpSpPr>
          <a:xfrm rot="0">
            <a:off x="285750" y="8656120"/>
            <a:ext cx="3028082" cy="894501"/>
            <a:chOff x="0" y="0"/>
            <a:chExt cx="2235599" cy="660400"/>
          </a:xfrm>
        </p:grpSpPr>
        <p:sp>
          <p:nvSpPr>
            <p:cNvPr name="Freeform 24" id="24"/>
            <p:cNvSpPr/>
            <p:nvPr/>
          </p:nvSpPr>
          <p:spPr>
            <a:xfrm flipH="false" flipV="false" rot="0">
              <a:off x="0" y="0"/>
              <a:ext cx="2235599" cy="660400"/>
            </a:xfrm>
            <a:custGeom>
              <a:avLst/>
              <a:gdLst/>
              <a:ahLst/>
              <a:cxnLst/>
              <a:rect r="r" b="b" t="t" l="l"/>
              <a:pathLst>
                <a:path h="660400" w="2235599">
                  <a:moveTo>
                    <a:pt x="2111139" y="660400"/>
                  </a:moveTo>
                  <a:lnTo>
                    <a:pt x="124460" y="660400"/>
                  </a:lnTo>
                  <a:cubicBezTo>
                    <a:pt x="55880" y="660400"/>
                    <a:pt x="0" y="604520"/>
                    <a:pt x="0" y="535940"/>
                  </a:cubicBezTo>
                  <a:lnTo>
                    <a:pt x="0" y="124460"/>
                  </a:lnTo>
                  <a:cubicBezTo>
                    <a:pt x="0" y="55880"/>
                    <a:pt x="55880" y="0"/>
                    <a:pt x="124460" y="0"/>
                  </a:cubicBezTo>
                  <a:lnTo>
                    <a:pt x="2111139" y="0"/>
                  </a:lnTo>
                  <a:cubicBezTo>
                    <a:pt x="2179719" y="0"/>
                    <a:pt x="2235599" y="55880"/>
                    <a:pt x="2235599" y="124460"/>
                  </a:cubicBezTo>
                  <a:lnTo>
                    <a:pt x="2235599" y="535940"/>
                  </a:lnTo>
                  <a:cubicBezTo>
                    <a:pt x="2235599" y="604520"/>
                    <a:pt x="2179719" y="660400"/>
                    <a:pt x="2111139" y="660400"/>
                  </a:cubicBezTo>
                  <a:close/>
                </a:path>
              </a:pathLst>
            </a:custGeom>
            <a:solidFill>
              <a:srgbClr val="43C466"/>
            </a:solidFill>
          </p:spPr>
        </p:sp>
      </p:grpSp>
      <p:sp>
        <p:nvSpPr>
          <p:cNvPr name="Freeform 25" id="25"/>
          <p:cNvSpPr/>
          <p:nvPr/>
        </p:nvSpPr>
        <p:spPr>
          <a:xfrm flipH="false" flipV="false" rot="0">
            <a:off x="5388286" y="2771068"/>
            <a:ext cx="10827532" cy="5627870"/>
          </a:xfrm>
          <a:custGeom>
            <a:avLst/>
            <a:gdLst/>
            <a:ahLst/>
            <a:cxnLst/>
            <a:rect r="r" b="b" t="t" l="l"/>
            <a:pathLst>
              <a:path h="5627870" w="10827532">
                <a:moveTo>
                  <a:pt x="0" y="0"/>
                </a:moveTo>
                <a:lnTo>
                  <a:pt x="10827531" y="0"/>
                </a:lnTo>
                <a:lnTo>
                  <a:pt x="10827531" y="5627870"/>
                </a:lnTo>
                <a:lnTo>
                  <a:pt x="0" y="5627870"/>
                </a:lnTo>
                <a:lnTo>
                  <a:pt x="0" y="0"/>
                </a:lnTo>
                <a:close/>
              </a:path>
            </a:pathLst>
          </a:custGeom>
          <a:blipFill>
            <a:blip r:embed="rId2"/>
            <a:stretch>
              <a:fillRect l="0" t="0" r="0" b="0"/>
            </a:stretch>
          </a:blipFill>
        </p:spPr>
      </p:sp>
      <p:sp>
        <p:nvSpPr>
          <p:cNvPr name="Freeform 26" id="26"/>
          <p:cNvSpPr/>
          <p:nvPr/>
        </p:nvSpPr>
        <p:spPr>
          <a:xfrm flipH="true" flipV="false" rot="0">
            <a:off x="15269933" y="6270457"/>
            <a:ext cx="2300911" cy="6423865"/>
          </a:xfrm>
          <a:custGeom>
            <a:avLst/>
            <a:gdLst/>
            <a:ahLst/>
            <a:cxnLst/>
            <a:rect r="r" b="b" t="t" l="l"/>
            <a:pathLst>
              <a:path h="6423865" w="2300911">
                <a:moveTo>
                  <a:pt x="2300911" y="0"/>
                </a:moveTo>
                <a:lnTo>
                  <a:pt x="0" y="0"/>
                </a:lnTo>
                <a:lnTo>
                  <a:pt x="0" y="6423865"/>
                </a:lnTo>
                <a:lnTo>
                  <a:pt x="2300911" y="6423865"/>
                </a:lnTo>
                <a:lnTo>
                  <a:pt x="230091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691372" y="1581713"/>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Wind.G(Json_File)</a:t>
            </a:r>
          </a:p>
        </p:txBody>
      </p:sp>
      <p:sp>
        <p:nvSpPr>
          <p:cNvPr name="TextBox 28" id="28"/>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0486" y="5273549"/>
            <a:ext cx="3377504" cy="642113"/>
            <a:chOff x="0" y="0"/>
            <a:chExt cx="3473694" cy="660400"/>
          </a:xfrm>
        </p:grpSpPr>
        <p:sp>
          <p:nvSpPr>
            <p:cNvPr name="Freeform 3" id="3"/>
            <p:cNvSpPr/>
            <p:nvPr/>
          </p:nvSpPr>
          <p:spPr>
            <a:xfrm flipH="false" flipV="false" rot="0">
              <a:off x="0" y="0"/>
              <a:ext cx="3473695" cy="660400"/>
            </a:xfrm>
            <a:custGeom>
              <a:avLst/>
              <a:gdLst/>
              <a:ahLst/>
              <a:cxnLst/>
              <a:rect r="r" b="b" t="t" l="l"/>
              <a:pathLst>
                <a:path h="660400" w="3473695">
                  <a:moveTo>
                    <a:pt x="3349234" y="660400"/>
                  </a:moveTo>
                  <a:lnTo>
                    <a:pt x="124460" y="660400"/>
                  </a:lnTo>
                  <a:cubicBezTo>
                    <a:pt x="55880" y="660400"/>
                    <a:pt x="0" y="604520"/>
                    <a:pt x="0" y="535940"/>
                  </a:cubicBezTo>
                  <a:lnTo>
                    <a:pt x="0" y="124460"/>
                  </a:lnTo>
                  <a:cubicBezTo>
                    <a:pt x="0" y="55880"/>
                    <a:pt x="55880" y="0"/>
                    <a:pt x="124460" y="0"/>
                  </a:cubicBezTo>
                  <a:lnTo>
                    <a:pt x="3349234" y="0"/>
                  </a:lnTo>
                  <a:cubicBezTo>
                    <a:pt x="3417815" y="0"/>
                    <a:pt x="3473695" y="55880"/>
                    <a:pt x="3473695" y="124460"/>
                  </a:cubicBezTo>
                  <a:lnTo>
                    <a:pt x="3473695" y="535940"/>
                  </a:lnTo>
                  <a:cubicBezTo>
                    <a:pt x="3473695" y="604520"/>
                    <a:pt x="3417815" y="660400"/>
                    <a:pt x="3349234" y="660400"/>
                  </a:cubicBezTo>
                  <a:close/>
                </a:path>
              </a:pathLst>
            </a:custGeom>
            <a:solidFill>
              <a:srgbClr val="97EDAA">
                <a:alpha val="40000"/>
              </a:srgbClr>
            </a:solidFill>
          </p:spPr>
        </p:sp>
      </p:grpSp>
      <p:grpSp>
        <p:nvGrpSpPr>
          <p:cNvPr name="Group 4" id="4"/>
          <p:cNvGrpSpPr/>
          <p:nvPr/>
        </p:nvGrpSpPr>
        <p:grpSpPr>
          <a:xfrm rot="0">
            <a:off x="7452905" y="5273549"/>
            <a:ext cx="3377504" cy="642113"/>
            <a:chOff x="0" y="0"/>
            <a:chExt cx="3473694" cy="660400"/>
          </a:xfrm>
        </p:grpSpPr>
        <p:sp>
          <p:nvSpPr>
            <p:cNvPr name="Freeform 5" id="5"/>
            <p:cNvSpPr/>
            <p:nvPr/>
          </p:nvSpPr>
          <p:spPr>
            <a:xfrm flipH="false" flipV="false" rot="0">
              <a:off x="0" y="0"/>
              <a:ext cx="3473695" cy="660400"/>
            </a:xfrm>
            <a:custGeom>
              <a:avLst/>
              <a:gdLst/>
              <a:ahLst/>
              <a:cxnLst/>
              <a:rect r="r" b="b" t="t" l="l"/>
              <a:pathLst>
                <a:path h="660400" w="3473695">
                  <a:moveTo>
                    <a:pt x="3349234" y="660400"/>
                  </a:moveTo>
                  <a:lnTo>
                    <a:pt x="124460" y="660400"/>
                  </a:lnTo>
                  <a:cubicBezTo>
                    <a:pt x="55880" y="660400"/>
                    <a:pt x="0" y="604520"/>
                    <a:pt x="0" y="535940"/>
                  </a:cubicBezTo>
                  <a:lnTo>
                    <a:pt x="0" y="124460"/>
                  </a:lnTo>
                  <a:cubicBezTo>
                    <a:pt x="0" y="55880"/>
                    <a:pt x="55880" y="0"/>
                    <a:pt x="124460" y="0"/>
                  </a:cubicBezTo>
                  <a:lnTo>
                    <a:pt x="3349234" y="0"/>
                  </a:lnTo>
                  <a:cubicBezTo>
                    <a:pt x="3417815" y="0"/>
                    <a:pt x="3473695" y="55880"/>
                    <a:pt x="3473695" y="124460"/>
                  </a:cubicBezTo>
                  <a:lnTo>
                    <a:pt x="3473695" y="535940"/>
                  </a:lnTo>
                  <a:cubicBezTo>
                    <a:pt x="3473695" y="604520"/>
                    <a:pt x="3417815" y="660400"/>
                    <a:pt x="3349234" y="660400"/>
                  </a:cubicBezTo>
                  <a:close/>
                </a:path>
              </a:pathLst>
            </a:custGeom>
            <a:solidFill>
              <a:srgbClr val="97EDAA">
                <a:alpha val="40000"/>
              </a:srgbClr>
            </a:solidFill>
          </p:spPr>
        </p:sp>
      </p:grpSp>
      <p:grpSp>
        <p:nvGrpSpPr>
          <p:cNvPr name="Group 6" id="6"/>
          <p:cNvGrpSpPr/>
          <p:nvPr/>
        </p:nvGrpSpPr>
        <p:grpSpPr>
          <a:xfrm rot="0">
            <a:off x="6301524" y="1386840"/>
            <a:ext cx="5684951" cy="2046582"/>
            <a:chOff x="0" y="0"/>
            <a:chExt cx="7579935" cy="2728777"/>
          </a:xfrm>
        </p:grpSpPr>
        <p:sp>
          <p:nvSpPr>
            <p:cNvPr name="Freeform 7" id="7"/>
            <p:cNvSpPr/>
            <p:nvPr/>
          </p:nvSpPr>
          <p:spPr>
            <a:xfrm flipH="false" flipV="false" rot="0">
              <a:off x="0" y="0"/>
              <a:ext cx="7579935" cy="2728777"/>
            </a:xfrm>
            <a:custGeom>
              <a:avLst/>
              <a:gdLst/>
              <a:ahLst/>
              <a:cxnLst/>
              <a:rect r="r" b="b" t="t" l="l"/>
              <a:pathLst>
                <a:path h="2728777" w="7579935">
                  <a:moveTo>
                    <a:pt x="0" y="0"/>
                  </a:moveTo>
                  <a:lnTo>
                    <a:pt x="7579935" y="0"/>
                  </a:lnTo>
                  <a:lnTo>
                    <a:pt x="7579935" y="2728777"/>
                  </a:lnTo>
                  <a:lnTo>
                    <a:pt x="0" y="27287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84768" y="317273"/>
              <a:ext cx="5410398" cy="1047115"/>
            </a:xfrm>
            <a:prstGeom prst="rect">
              <a:avLst/>
            </a:prstGeom>
          </p:spPr>
          <p:txBody>
            <a:bodyPr anchor="t" rtlCol="false" tIns="0" lIns="0" bIns="0" rIns="0">
              <a:spAutoFit/>
            </a:bodyPr>
            <a:lstStyle/>
            <a:p>
              <a:pPr>
                <a:lnSpc>
                  <a:spcPts val="5880"/>
                </a:lnSpc>
              </a:pPr>
              <a:r>
                <a:rPr lang="en-US" sz="5600">
                  <a:solidFill>
                    <a:srgbClr val="FFFFFF"/>
                  </a:solidFill>
                  <a:latin typeface="DM Sans"/>
                </a:rPr>
                <a:t>Introduction</a:t>
              </a:r>
            </a:p>
          </p:txBody>
        </p:sp>
      </p:grpSp>
      <p:sp>
        <p:nvSpPr>
          <p:cNvPr name="TextBox 9" id="9"/>
          <p:cNvSpPr txBox="true"/>
          <p:nvPr/>
        </p:nvSpPr>
        <p:spPr>
          <a:xfrm rot="0">
            <a:off x="4669481" y="5421577"/>
            <a:ext cx="789872" cy="384156"/>
          </a:xfrm>
          <a:prstGeom prst="rect">
            <a:avLst/>
          </a:prstGeom>
        </p:spPr>
        <p:txBody>
          <a:bodyPr anchor="t" rtlCol="false" tIns="0" lIns="0" bIns="0" rIns="0">
            <a:spAutoFit/>
          </a:bodyPr>
          <a:lstStyle/>
          <a:p>
            <a:pPr>
              <a:lnSpc>
                <a:spcPts val="2940"/>
              </a:lnSpc>
            </a:pPr>
            <a:r>
              <a:rPr lang="en-US" sz="2800">
                <a:solidFill>
                  <a:srgbClr val="000000"/>
                </a:solidFill>
                <a:latin typeface="DM Sans"/>
              </a:rPr>
              <a:t>Jairo</a:t>
            </a:r>
          </a:p>
        </p:txBody>
      </p:sp>
      <p:sp>
        <p:nvSpPr>
          <p:cNvPr name="TextBox 10" id="10"/>
          <p:cNvSpPr txBox="true"/>
          <p:nvPr/>
        </p:nvSpPr>
        <p:spPr>
          <a:xfrm rot="0">
            <a:off x="8666020" y="5421577"/>
            <a:ext cx="741436" cy="384156"/>
          </a:xfrm>
          <a:prstGeom prst="rect">
            <a:avLst/>
          </a:prstGeom>
        </p:spPr>
        <p:txBody>
          <a:bodyPr anchor="t" rtlCol="false" tIns="0" lIns="0" bIns="0" rIns="0">
            <a:spAutoFit/>
          </a:bodyPr>
          <a:lstStyle/>
          <a:p>
            <a:pPr>
              <a:lnSpc>
                <a:spcPts val="2940"/>
              </a:lnSpc>
            </a:pPr>
            <a:r>
              <a:rPr lang="en-US" sz="2800">
                <a:solidFill>
                  <a:srgbClr val="000000"/>
                </a:solidFill>
                <a:latin typeface="DM Sans"/>
              </a:rPr>
              <a:t>Nadi</a:t>
            </a:r>
          </a:p>
        </p:txBody>
      </p:sp>
      <p:sp>
        <p:nvSpPr>
          <p:cNvPr name="TextBox 11" id="11"/>
          <p:cNvSpPr txBox="true"/>
          <p:nvPr/>
        </p:nvSpPr>
        <p:spPr>
          <a:xfrm rot="0">
            <a:off x="5772891" y="8080777"/>
            <a:ext cx="6951346" cy="1163955"/>
          </a:xfrm>
          <a:prstGeom prst="rect">
            <a:avLst/>
          </a:prstGeom>
        </p:spPr>
        <p:txBody>
          <a:bodyPr anchor="t" rtlCol="false" tIns="0" lIns="0" bIns="0" rIns="0">
            <a:spAutoFit/>
          </a:bodyPr>
          <a:lstStyle/>
          <a:p>
            <a:pPr algn="l" marL="0" indent="0" lvl="0">
              <a:lnSpc>
                <a:spcPts val="4680"/>
              </a:lnSpc>
            </a:pPr>
            <a:r>
              <a:rPr lang="en-US" sz="3600">
                <a:solidFill>
                  <a:srgbClr val="000000"/>
                </a:solidFill>
                <a:latin typeface="DM Sans Bold"/>
              </a:rPr>
              <a:t>They</a:t>
            </a:r>
            <a:r>
              <a:rPr lang="en-US" sz="3600" u="none">
                <a:solidFill>
                  <a:srgbClr val="000000"/>
                </a:solidFill>
                <a:latin typeface="DM Sans"/>
              </a:rPr>
              <a:t> will be our facilitators for this session.</a:t>
            </a:r>
          </a:p>
        </p:txBody>
      </p:sp>
      <p:sp>
        <p:nvSpPr>
          <p:cNvPr name="TextBox 12" id="12"/>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
        <p:nvSpPr>
          <p:cNvPr name="TextBox 13" id="13"/>
          <p:cNvSpPr txBox="true"/>
          <p:nvPr/>
        </p:nvSpPr>
        <p:spPr>
          <a:xfrm rot="0">
            <a:off x="13326257" y="981075"/>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July 13,</a:t>
            </a:r>
            <a:r>
              <a:rPr lang="en-US" sz="2400" u="none">
                <a:solidFill>
                  <a:srgbClr val="000000"/>
                </a:solidFill>
                <a:latin typeface="DM Sans"/>
              </a:rPr>
              <a:t> 2023</a:t>
            </a:r>
          </a:p>
        </p:txBody>
      </p:sp>
      <p:grpSp>
        <p:nvGrpSpPr>
          <p:cNvPr name="Group 14" id="14"/>
          <p:cNvGrpSpPr/>
          <p:nvPr/>
        </p:nvGrpSpPr>
        <p:grpSpPr>
          <a:xfrm rot="0">
            <a:off x="11440009" y="5273549"/>
            <a:ext cx="3377504" cy="642113"/>
            <a:chOff x="0" y="0"/>
            <a:chExt cx="3473694" cy="660400"/>
          </a:xfrm>
        </p:grpSpPr>
        <p:sp>
          <p:nvSpPr>
            <p:cNvPr name="Freeform 15" id="15"/>
            <p:cNvSpPr/>
            <p:nvPr/>
          </p:nvSpPr>
          <p:spPr>
            <a:xfrm flipH="false" flipV="false" rot="0">
              <a:off x="0" y="0"/>
              <a:ext cx="3473695" cy="660400"/>
            </a:xfrm>
            <a:custGeom>
              <a:avLst/>
              <a:gdLst/>
              <a:ahLst/>
              <a:cxnLst/>
              <a:rect r="r" b="b" t="t" l="l"/>
              <a:pathLst>
                <a:path h="660400" w="3473695">
                  <a:moveTo>
                    <a:pt x="3349234" y="660400"/>
                  </a:moveTo>
                  <a:lnTo>
                    <a:pt x="124460" y="660400"/>
                  </a:lnTo>
                  <a:cubicBezTo>
                    <a:pt x="55880" y="660400"/>
                    <a:pt x="0" y="604520"/>
                    <a:pt x="0" y="535940"/>
                  </a:cubicBezTo>
                  <a:lnTo>
                    <a:pt x="0" y="124460"/>
                  </a:lnTo>
                  <a:cubicBezTo>
                    <a:pt x="0" y="55880"/>
                    <a:pt x="55880" y="0"/>
                    <a:pt x="124460" y="0"/>
                  </a:cubicBezTo>
                  <a:lnTo>
                    <a:pt x="3349234" y="0"/>
                  </a:lnTo>
                  <a:cubicBezTo>
                    <a:pt x="3417815" y="0"/>
                    <a:pt x="3473695" y="55880"/>
                    <a:pt x="3473695" y="124460"/>
                  </a:cubicBezTo>
                  <a:lnTo>
                    <a:pt x="3473695" y="535940"/>
                  </a:lnTo>
                  <a:cubicBezTo>
                    <a:pt x="3473695" y="604520"/>
                    <a:pt x="3417815" y="660400"/>
                    <a:pt x="3349234" y="660400"/>
                  </a:cubicBezTo>
                  <a:close/>
                </a:path>
              </a:pathLst>
            </a:custGeom>
            <a:solidFill>
              <a:srgbClr val="97EDAA">
                <a:alpha val="40000"/>
              </a:srgbClr>
            </a:solidFill>
          </p:spPr>
        </p:sp>
      </p:grpSp>
      <p:sp>
        <p:nvSpPr>
          <p:cNvPr name="TextBox 16" id="16"/>
          <p:cNvSpPr txBox="true"/>
          <p:nvPr/>
        </p:nvSpPr>
        <p:spPr>
          <a:xfrm rot="0">
            <a:off x="12411064" y="5421577"/>
            <a:ext cx="1435396" cy="384156"/>
          </a:xfrm>
          <a:prstGeom prst="rect">
            <a:avLst/>
          </a:prstGeom>
        </p:spPr>
        <p:txBody>
          <a:bodyPr anchor="t" rtlCol="false" tIns="0" lIns="0" bIns="0" rIns="0">
            <a:spAutoFit/>
          </a:bodyPr>
          <a:lstStyle/>
          <a:p>
            <a:pPr>
              <a:lnSpc>
                <a:spcPts val="2940"/>
              </a:lnSpc>
            </a:pPr>
            <a:r>
              <a:rPr lang="en-US" sz="2800">
                <a:solidFill>
                  <a:srgbClr val="000000"/>
                </a:solidFill>
                <a:latin typeface="DM Sans"/>
              </a:rPr>
              <a:t>Parvathy</a:t>
            </a:r>
          </a:p>
        </p:txBody>
      </p:sp>
      <p:grpSp>
        <p:nvGrpSpPr>
          <p:cNvPr name="Group 17" id="17"/>
          <p:cNvGrpSpPr/>
          <p:nvPr/>
        </p:nvGrpSpPr>
        <p:grpSpPr>
          <a:xfrm rot="0">
            <a:off x="5459352" y="4002786"/>
            <a:ext cx="3377504" cy="642113"/>
            <a:chOff x="0" y="0"/>
            <a:chExt cx="3473694" cy="660400"/>
          </a:xfrm>
        </p:grpSpPr>
        <p:sp>
          <p:nvSpPr>
            <p:cNvPr name="Freeform 18" id="18"/>
            <p:cNvSpPr/>
            <p:nvPr/>
          </p:nvSpPr>
          <p:spPr>
            <a:xfrm flipH="false" flipV="false" rot="0">
              <a:off x="0" y="0"/>
              <a:ext cx="3473695" cy="660400"/>
            </a:xfrm>
            <a:custGeom>
              <a:avLst/>
              <a:gdLst/>
              <a:ahLst/>
              <a:cxnLst/>
              <a:rect r="r" b="b" t="t" l="l"/>
              <a:pathLst>
                <a:path h="660400" w="3473695">
                  <a:moveTo>
                    <a:pt x="3349234" y="660400"/>
                  </a:moveTo>
                  <a:lnTo>
                    <a:pt x="124460" y="660400"/>
                  </a:lnTo>
                  <a:cubicBezTo>
                    <a:pt x="55880" y="660400"/>
                    <a:pt x="0" y="604520"/>
                    <a:pt x="0" y="535940"/>
                  </a:cubicBezTo>
                  <a:lnTo>
                    <a:pt x="0" y="124460"/>
                  </a:lnTo>
                  <a:cubicBezTo>
                    <a:pt x="0" y="55880"/>
                    <a:pt x="55880" y="0"/>
                    <a:pt x="124460" y="0"/>
                  </a:cubicBezTo>
                  <a:lnTo>
                    <a:pt x="3349234" y="0"/>
                  </a:lnTo>
                  <a:cubicBezTo>
                    <a:pt x="3417815" y="0"/>
                    <a:pt x="3473695" y="55880"/>
                    <a:pt x="3473695" y="124460"/>
                  </a:cubicBezTo>
                  <a:lnTo>
                    <a:pt x="3473695" y="535940"/>
                  </a:lnTo>
                  <a:cubicBezTo>
                    <a:pt x="3473695" y="604520"/>
                    <a:pt x="3417815" y="660400"/>
                    <a:pt x="3349234" y="660400"/>
                  </a:cubicBezTo>
                  <a:close/>
                </a:path>
              </a:pathLst>
            </a:custGeom>
            <a:solidFill>
              <a:srgbClr val="97EDAA">
                <a:alpha val="40000"/>
              </a:srgbClr>
            </a:solidFill>
          </p:spPr>
        </p:sp>
      </p:grpSp>
      <p:sp>
        <p:nvSpPr>
          <p:cNvPr name="TextBox 19" id="19"/>
          <p:cNvSpPr txBox="true"/>
          <p:nvPr/>
        </p:nvSpPr>
        <p:spPr>
          <a:xfrm rot="0">
            <a:off x="6301524" y="4150814"/>
            <a:ext cx="1605409" cy="386715"/>
          </a:xfrm>
          <a:prstGeom prst="rect">
            <a:avLst/>
          </a:prstGeom>
        </p:spPr>
        <p:txBody>
          <a:bodyPr anchor="t" rtlCol="false" tIns="0" lIns="0" bIns="0" rIns="0">
            <a:spAutoFit/>
          </a:bodyPr>
          <a:lstStyle/>
          <a:p>
            <a:pPr algn="ctr">
              <a:lnSpc>
                <a:spcPts val="2939"/>
              </a:lnSpc>
            </a:pPr>
            <a:r>
              <a:rPr lang="en-US" sz="2799">
                <a:solidFill>
                  <a:srgbClr val="000000"/>
                </a:solidFill>
                <a:latin typeface="DM Sans"/>
              </a:rPr>
              <a:t>Sebastian</a:t>
            </a:r>
          </a:p>
        </p:txBody>
      </p:sp>
      <p:grpSp>
        <p:nvGrpSpPr>
          <p:cNvPr name="Group 20" id="20"/>
          <p:cNvGrpSpPr/>
          <p:nvPr/>
        </p:nvGrpSpPr>
        <p:grpSpPr>
          <a:xfrm rot="0">
            <a:off x="9446457" y="4002786"/>
            <a:ext cx="3377504" cy="642113"/>
            <a:chOff x="0" y="0"/>
            <a:chExt cx="3473694" cy="660400"/>
          </a:xfrm>
        </p:grpSpPr>
        <p:sp>
          <p:nvSpPr>
            <p:cNvPr name="Freeform 21" id="21"/>
            <p:cNvSpPr/>
            <p:nvPr/>
          </p:nvSpPr>
          <p:spPr>
            <a:xfrm flipH="false" flipV="false" rot="0">
              <a:off x="0" y="0"/>
              <a:ext cx="3473695" cy="660400"/>
            </a:xfrm>
            <a:custGeom>
              <a:avLst/>
              <a:gdLst/>
              <a:ahLst/>
              <a:cxnLst/>
              <a:rect r="r" b="b" t="t" l="l"/>
              <a:pathLst>
                <a:path h="660400" w="3473695">
                  <a:moveTo>
                    <a:pt x="3349234" y="660400"/>
                  </a:moveTo>
                  <a:lnTo>
                    <a:pt x="124460" y="660400"/>
                  </a:lnTo>
                  <a:cubicBezTo>
                    <a:pt x="55880" y="660400"/>
                    <a:pt x="0" y="604520"/>
                    <a:pt x="0" y="535940"/>
                  </a:cubicBezTo>
                  <a:lnTo>
                    <a:pt x="0" y="124460"/>
                  </a:lnTo>
                  <a:cubicBezTo>
                    <a:pt x="0" y="55880"/>
                    <a:pt x="55880" y="0"/>
                    <a:pt x="124460" y="0"/>
                  </a:cubicBezTo>
                  <a:lnTo>
                    <a:pt x="3349234" y="0"/>
                  </a:lnTo>
                  <a:cubicBezTo>
                    <a:pt x="3417815" y="0"/>
                    <a:pt x="3473695" y="55880"/>
                    <a:pt x="3473695" y="124460"/>
                  </a:cubicBezTo>
                  <a:lnTo>
                    <a:pt x="3473695" y="535940"/>
                  </a:lnTo>
                  <a:cubicBezTo>
                    <a:pt x="3473695" y="604520"/>
                    <a:pt x="3417815" y="660400"/>
                    <a:pt x="3349234" y="660400"/>
                  </a:cubicBezTo>
                  <a:close/>
                </a:path>
              </a:pathLst>
            </a:custGeom>
            <a:solidFill>
              <a:srgbClr val="97EDAA">
                <a:alpha val="40000"/>
              </a:srgbClr>
            </a:solidFill>
          </p:spPr>
        </p:sp>
      </p:grpSp>
      <p:sp>
        <p:nvSpPr>
          <p:cNvPr name="TextBox 22" id="22"/>
          <p:cNvSpPr txBox="true"/>
          <p:nvPr/>
        </p:nvSpPr>
        <p:spPr>
          <a:xfrm rot="0">
            <a:off x="10654994" y="4150814"/>
            <a:ext cx="639279" cy="384156"/>
          </a:xfrm>
          <a:prstGeom prst="rect">
            <a:avLst/>
          </a:prstGeom>
        </p:spPr>
        <p:txBody>
          <a:bodyPr anchor="t" rtlCol="false" tIns="0" lIns="0" bIns="0" rIns="0">
            <a:spAutoFit/>
          </a:bodyPr>
          <a:lstStyle/>
          <a:p>
            <a:pPr>
              <a:lnSpc>
                <a:spcPts val="2940"/>
              </a:lnSpc>
            </a:pPr>
            <a:r>
              <a:rPr lang="en-US" sz="2799">
                <a:solidFill>
                  <a:srgbClr val="000000"/>
                </a:solidFill>
                <a:latin typeface="DM Sans"/>
              </a:rPr>
              <a:t>Anu</a:t>
            </a:r>
          </a:p>
        </p:txBody>
      </p:sp>
      <p:grpSp>
        <p:nvGrpSpPr>
          <p:cNvPr name="Group 23" id="23"/>
          <p:cNvGrpSpPr/>
          <p:nvPr/>
        </p:nvGrpSpPr>
        <p:grpSpPr>
          <a:xfrm rot="0">
            <a:off x="5354434" y="6544312"/>
            <a:ext cx="3377504" cy="642113"/>
            <a:chOff x="0" y="0"/>
            <a:chExt cx="3473694" cy="660400"/>
          </a:xfrm>
        </p:grpSpPr>
        <p:sp>
          <p:nvSpPr>
            <p:cNvPr name="Freeform 24" id="24"/>
            <p:cNvSpPr/>
            <p:nvPr/>
          </p:nvSpPr>
          <p:spPr>
            <a:xfrm flipH="false" flipV="false" rot="0">
              <a:off x="0" y="0"/>
              <a:ext cx="3473695" cy="660400"/>
            </a:xfrm>
            <a:custGeom>
              <a:avLst/>
              <a:gdLst/>
              <a:ahLst/>
              <a:cxnLst/>
              <a:rect r="r" b="b" t="t" l="l"/>
              <a:pathLst>
                <a:path h="660400" w="3473695">
                  <a:moveTo>
                    <a:pt x="3349234" y="660400"/>
                  </a:moveTo>
                  <a:lnTo>
                    <a:pt x="124460" y="660400"/>
                  </a:lnTo>
                  <a:cubicBezTo>
                    <a:pt x="55880" y="660400"/>
                    <a:pt x="0" y="604520"/>
                    <a:pt x="0" y="535940"/>
                  </a:cubicBezTo>
                  <a:lnTo>
                    <a:pt x="0" y="124460"/>
                  </a:lnTo>
                  <a:cubicBezTo>
                    <a:pt x="0" y="55880"/>
                    <a:pt x="55880" y="0"/>
                    <a:pt x="124460" y="0"/>
                  </a:cubicBezTo>
                  <a:lnTo>
                    <a:pt x="3349234" y="0"/>
                  </a:lnTo>
                  <a:cubicBezTo>
                    <a:pt x="3417815" y="0"/>
                    <a:pt x="3473695" y="55880"/>
                    <a:pt x="3473695" y="124460"/>
                  </a:cubicBezTo>
                  <a:lnTo>
                    <a:pt x="3473695" y="535940"/>
                  </a:lnTo>
                  <a:cubicBezTo>
                    <a:pt x="3473695" y="604520"/>
                    <a:pt x="3417815" y="660400"/>
                    <a:pt x="3349234" y="660400"/>
                  </a:cubicBezTo>
                  <a:close/>
                </a:path>
              </a:pathLst>
            </a:custGeom>
            <a:solidFill>
              <a:srgbClr val="97EDAA">
                <a:alpha val="40000"/>
              </a:srgbClr>
            </a:solidFill>
          </p:spPr>
        </p:sp>
      </p:grpSp>
      <p:sp>
        <p:nvSpPr>
          <p:cNvPr name="TextBox 25" id="25"/>
          <p:cNvSpPr txBox="true"/>
          <p:nvPr/>
        </p:nvSpPr>
        <p:spPr>
          <a:xfrm rot="0">
            <a:off x="6675758" y="6692340"/>
            <a:ext cx="647105" cy="386715"/>
          </a:xfrm>
          <a:prstGeom prst="rect">
            <a:avLst/>
          </a:prstGeom>
        </p:spPr>
        <p:txBody>
          <a:bodyPr anchor="t" rtlCol="false" tIns="0" lIns="0" bIns="0" rIns="0">
            <a:spAutoFit/>
          </a:bodyPr>
          <a:lstStyle/>
          <a:p>
            <a:pPr algn="ctr">
              <a:lnSpc>
                <a:spcPts val="2939"/>
              </a:lnSpc>
            </a:pPr>
            <a:r>
              <a:rPr lang="en-US" sz="2799">
                <a:solidFill>
                  <a:srgbClr val="000000"/>
                </a:solidFill>
                <a:latin typeface="DM Sans"/>
              </a:rPr>
              <a:t>Luis</a:t>
            </a:r>
          </a:p>
        </p:txBody>
      </p:sp>
      <p:grpSp>
        <p:nvGrpSpPr>
          <p:cNvPr name="Group 26" id="26"/>
          <p:cNvGrpSpPr/>
          <p:nvPr/>
        </p:nvGrpSpPr>
        <p:grpSpPr>
          <a:xfrm rot="0">
            <a:off x="9341538" y="6544312"/>
            <a:ext cx="3377504" cy="642113"/>
            <a:chOff x="0" y="0"/>
            <a:chExt cx="3473694" cy="660400"/>
          </a:xfrm>
        </p:grpSpPr>
        <p:sp>
          <p:nvSpPr>
            <p:cNvPr name="Freeform 27" id="27"/>
            <p:cNvSpPr/>
            <p:nvPr/>
          </p:nvSpPr>
          <p:spPr>
            <a:xfrm flipH="false" flipV="false" rot="0">
              <a:off x="0" y="0"/>
              <a:ext cx="3473695" cy="660400"/>
            </a:xfrm>
            <a:custGeom>
              <a:avLst/>
              <a:gdLst/>
              <a:ahLst/>
              <a:cxnLst/>
              <a:rect r="r" b="b" t="t" l="l"/>
              <a:pathLst>
                <a:path h="660400" w="3473695">
                  <a:moveTo>
                    <a:pt x="3349234" y="660400"/>
                  </a:moveTo>
                  <a:lnTo>
                    <a:pt x="124460" y="660400"/>
                  </a:lnTo>
                  <a:cubicBezTo>
                    <a:pt x="55880" y="660400"/>
                    <a:pt x="0" y="604520"/>
                    <a:pt x="0" y="535940"/>
                  </a:cubicBezTo>
                  <a:lnTo>
                    <a:pt x="0" y="124460"/>
                  </a:lnTo>
                  <a:cubicBezTo>
                    <a:pt x="0" y="55880"/>
                    <a:pt x="55880" y="0"/>
                    <a:pt x="124460" y="0"/>
                  </a:cubicBezTo>
                  <a:lnTo>
                    <a:pt x="3349234" y="0"/>
                  </a:lnTo>
                  <a:cubicBezTo>
                    <a:pt x="3417815" y="0"/>
                    <a:pt x="3473695" y="55880"/>
                    <a:pt x="3473695" y="124460"/>
                  </a:cubicBezTo>
                  <a:lnTo>
                    <a:pt x="3473695" y="535940"/>
                  </a:lnTo>
                  <a:cubicBezTo>
                    <a:pt x="3473695" y="604520"/>
                    <a:pt x="3417815" y="660400"/>
                    <a:pt x="3349234" y="660400"/>
                  </a:cubicBezTo>
                  <a:close/>
                </a:path>
              </a:pathLst>
            </a:custGeom>
            <a:solidFill>
              <a:srgbClr val="97EDAA">
                <a:alpha val="40000"/>
              </a:srgbClr>
            </a:solidFill>
          </p:spPr>
        </p:sp>
      </p:grpSp>
      <p:sp>
        <p:nvSpPr>
          <p:cNvPr name="TextBox 28" id="28"/>
          <p:cNvSpPr txBox="true"/>
          <p:nvPr/>
        </p:nvSpPr>
        <p:spPr>
          <a:xfrm rot="0">
            <a:off x="10550076" y="6692340"/>
            <a:ext cx="980735" cy="384156"/>
          </a:xfrm>
          <a:prstGeom prst="rect">
            <a:avLst/>
          </a:prstGeom>
        </p:spPr>
        <p:txBody>
          <a:bodyPr anchor="t" rtlCol="false" tIns="0" lIns="0" bIns="0" rIns="0">
            <a:spAutoFit/>
          </a:bodyPr>
          <a:lstStyle/>
          <a:p>
            <a:pPr>
              <a:lnSpc>
                <a:spcPts val="2940"/>
              </a:lnSpc>
            </a:pPr>
            <a:r>
              <a:rPr lang="en-US" sz="2799">
                <a:solidFill>
                  <a:srgbClr val="000000"/>
                </a:solidFill>
                <a:latin typeface="DM Sans"/>
              </a:rPr>
              <a:t>Almaz</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215090" y="8696467"/>
            <a:ext cx="3091560" cy="957550"/>
            <a:chOff x="0" y="0"/>
            <a:chExt cx="2132177" cy="660400"/>
          </a:xfrm>
        </p:grpSpPr>
        <p:sp>
          <p:nvSpPr>
            <p:cNvPr name="Freeform 5" id="5"/>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sp>
        <p:nvSpPr>
          <p:cNvPr name="Freeform 6" id="6"/>
          <p:cNvSpPr/>
          <p:nvPr/>
        </p:nvSpPr>
        <p:spPr>
          <a:xfrm flipH="false" flipV="false" rot="0">
            <a:off x="15063309" y="5784240"/>
            <a:ext cx="2965177" cy="5824454"/>
          </a:xfrm>
          <a:custGeom>
            <a:avLst/>
            <a:gdLst/>
            <a:ahLst/>
            <a:cxnLst/>
            <a:rect r="r" b="b" t="t" l="l"/>
            <a:pathLst>
              <a:path h="5824454" w="2965177">
                <a:moveTo>
                  <a:pt x="0" y="0"/>
                </a:moveTo>
                <a:lnTo>
                  <a:pt x="2965177" y="0"/>
                </a:lnTo>
                <a:lnTo>
                  <a:pt x="2965177" y="5824454"/>
                </a:lnTo>
                <a:lnTo>
                  <a:pt x="0" y="5824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64867" y="1771281"/>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Main Failure</a:t>
            </a:r>
          </a:p>
        </p:txBody>
      </p:sp>
      <p:grpSp>
        <p:nvGrpSpPr>
          <p:cNvPr name="Group 8" id="8"/>
          <p:cNvGrpSpPr/>
          <p:nvPr/>
        </p:nvGrpSpPr>
        <p:grpSpPr>
          <a:xfrm rot="0">
            <a:off x="215090" y="3281389"/>
            <a:ext cx="7046669" cy="4061444"/>
            <a:chOff x="0" y="0"/>
            <a:chExt cx="9395559" cy="5415258"/>
          </a:xfrm>
        </p:grpSpPr>
        <p:sp>
          <p:nvSpPr>
            <p:cNvPr name="Freeform 9" id="9"/>
            <p:cNvSpPr/>
            <p:nvPr/>
          </p:nvSpPr>
          <p:spPr>
            <a:xfrm flipH="false" flipV="false" rot="0">
              <a:off x="0" y="0"/>
              <a:ext cx="9395559" cy="5415258"/>
            </a:xfrm>
            <a:custGeom>
              <a:avLst/>
              <a:gdLst/>
              <a:ahLst/>
              <a:cxnLst/>
              <a:rect r="r" b="b" t="t" l="l"/>
              <a:pathLst>
                <a:path h="5415258" w="9395559">
                  <a:moveTo>
                    <a:pt x="0" y="0"/>
                  </a:moveTo>
                  <a:lnTo>
                    <a:pt x="9395559" y="0"/>
                  </a:lnTo>
                  <a:lnTo>
                    <a:pt x="9395559" y="5415258"/>
                  </a:lnTo>
                  <a:lnTo>
                    <a:pt x="0" y="5415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67612" y="175775"/>
              <a:ext cx="8256711" cy="3713582"/>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This code defines an immutable class 'MainFailure' with two factory constructors ('clientFailure' and 'serverFailure') that can be used to create instances representing different types of failures related to the 'Main' class. The 'freezed_annotation' package generates the necessary code for pattern matching and exhaustiveness checking when working with these failure instances.</a:t>
              </a:r>
            </a:p>
          </p:txBody>
        </p:sp>
      </p:grpSp>
      <p:sp>
        <p:nvSpPr>
          <p:cNvPr name="Freeform 11" id="11"/>
          <p:cNvSpPr/>
          <p:nvPr/>
        </p:nvSpPr>
        <p:spPr>
          <a:xfrm flipH="false" flipV="false" rot="0">
            <a:off x="7140474" y="5312111"/>
            <a:ext cx="9405423" cy="3552807"/>
          </a:xfrm>
          <a:custGeom>
            <a:avLst/>
            <a:gdLst/>
            <a:ahLst/>
            <a:cxnLst/>
            <a:rect r="r" b="b" t="t" l="l"/>
            <a:pathLst>
              <a:path h="3552807" w="9405423">
                <a:moveTo>
                  <a:pt x="0" y="0"/>
                </a:moveTo>
                <a:lnTo>
                  <a:pt x="9405423" y="0"/>
                </a:lnTo>
                <a:lnTo>
                  <a:pt x="9405423" y="3552807"/>
                </a:lnTo>
                <a:lnTo>
                  <a:pt x="0" y="3552807"/>
                </a:lnTo>
                <a:lnTo>
                  <a:pt x="0" y="0"/>
                </a:lnTo>
                <a:close/>
              </a:path>
            </a:pathLst>
          </a:custGeom>
          <a:blipFill>
            <a:blip r:embed="rId6"/>
            <a:stretch>
              <a:fillRect l="0" t="0" r="0" b="0"/>
            </a:stretch>
          </a:blipFill>
        </p:spPr>
      </p:sp>
      <p:sp>
        <p:nvSpPr>
          <p:cNvPr name="TextBox 12" id="12"/>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sp>
        <p:nvSpPr>
          <p:cNvPr name="Freeform 4" id="4"/>
          <p:cNvSpPr/>
          <p:nvPr/>
        </p:nvSpPr>
        <p:spPr>
          <a:xfrm flipH="false" flipV="false" rot="0">
            <a:off x="215090" y="3281389"/>
            <a:ext cx="6039997" cy="3481235"/>
          </a:xfrm>
          <a:custGeom>
            <a:avLst/>
            <a:gdLst/>
            <a:ahLst/>
            <a:cxnLst/>
            <a:rect r="r" b="b" t="t" l="l"/>
            <a:pathLst>
              <a:path h="3481235" w="6039997">
                <a:moveTo>
                  <a:pt x="0" y="0"/>
                </a:moveTo>
                <a:lnTo>
                  <a:pt x="6039998" y="0"/>
                </a:lnTo>
                <a:lnTo>
                  <a:pt x="6039998" y="3481235"/>
                </a:lnTo>
                <a:lnTo>
                  <a:pt x="0" y="3481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15090" y="8696467"/>
            <a:ext cx="3091560" cy="957550"/>
            <a:chOff x="0" y="0"/>
            <a:chExt cx="2132177" cy="660400"/>
          </a:xfrm>
        </p:grpSpPr>
        <p:sp>
          <p:nvSpPr>
            <p:cNvPr name="Freeform 6" id="6"/>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sp>
        <p:nvSpPr>
          <p:cNvPr name="Freeform 7" id="7"/>
          <p:cNvSpPr/>
          <p:nvPr/>
        </p:nvSpPr>
        <p:spPr>
          <a:xfrm flipH="false" flipV="false" rot="0">
            <a:off x="6680828" y="1814808"/>
            <a:ext cx="4871075" cy="3969431"/>
          </a:xfrm>
          <a:custGeom>
            <a:avLst/>
            <a:gdLst/>
            <a:ahLst/>
            <a:cxnLst/>
            <a:rect r="r" b="b" t="t" l="l"/>
            <a:pathLst>
              <a:path h="3969431" w="4871075">
                <a:moveTo>
                  <a:pt x="0" y="0"/>
                </a:moveTo>
                <a:lnTo>
                  <a:pt x="4871075" y="0"/>
                </a:lnTo>
                <a:lnTo>
                  <a:pt x="4871075" y="3969432"/>
                </a:lnTo>
                <a:lnTo>
                  <a:pt x="0" y="3969432"/>
                </a:lnTo>
                <a:lnTo>
                  <a:pt x="0" y="0"/>
                </a:lnTo>
                <a:close/>
              </a:path>
            </a:pathLst>
          </a:custGeom>
          <a:blipFill>
            <a:blip r:embed="rId4"/>
            <a:stretch>
              <a:fillRect l="0" t="0" r="0" b="0"/>
            </a:stretch>
          </a:blipFill>
        </p:spPr>
      </p:sp>
      <p:sp>
        <p:nvSpPr>
          <p:cNvPr name="Freeform 8" id="8"/>
          <p:cNvSpPr/>
          <p:nvPr/>
        </p:nvSpPr>
        <p:spPr>
          <a:xfrm flipH="false" flipV="false" rot="0">
            <a:off x="5923956" y="6074016"/>
            <a:ext cx="4871075" cy="3972902"/>
          </a:xfrm>
          <a:custGeom>
            <a:avLst/>
            <a:gdLst/>
            <a:ahLst/>
            <a:cxnLst/>
            <a:rect r="r" b="b" t="t" l="l"/>
            <a:pathLst>
              <a:path h="3972902" w="4871075">
                <a:moveTo>
                  <a:pt x="0" y="0"/>
                </a:moveTo>
                <a:lnTo>
                  <a:pt x="4871075" y="0"/>
                </a:lnTo>
                <a:lnTo>
                  <a:pt x="4871075" y="3972901"/>
                </a:lnTo>
                <a:lnTo>
                  <a:pt x="0" y="3972901"/>
                </a:lnTo>
                <a:lnTo>
                  <a:pt x="0" y="0"/>
                </a:lnTo>
                <a:close/>
              </a:path>
            </a:pathLst>
          </a:custGeom>
          <a:blipFill>
            <a:blip r:embed="rId5"/>
            <a:stretch>
              <a:fillRect l="0" t="0" r="0" b="0"/>
            </a:stretch>
          </a:blipFill>
        </p:spPr>
      </p:sp>
      <p:sp>
        <p:nvSpPr>
          <p:cNvPr name="Freeform 9" id="9"/>
          <p:cNvSpPr/>
          <p:nvPr/>
        </p:nvSpPr>
        <p:spPr>
          <a:xfrm flipH="false" flipV="false" rot="0">
            <a:off x="11674822" y="2104172"/>
            <a:ext cx="4871075" cy="3969843"/>
          </a:xfrm>
          <a:custGeom>
            <a:avLst/>
            <a:gdLst/>
            <a:ahLst/>
            <a:cxnLst/>
            <a:rect r="r" b="b" t="t" l="l"/>
            <a:pathLst>
              <a:path h="3969843" w="4871075">
                <a:moveTo>
                  <a:pt x="0" y="0"/>
                </a:moveTo>
                <a:lnTo>
                  <a:pt x="4871075" y="0"/>
                </a:lnTo>
                <a:lnTo>
                  <a:pt x="4871075" y="3969844"/>
                </a:lnTo>
                <a:lnTo>
                  <a:pt x="0" y="3969844"/>
                </a:lnTo>
                <a:lnTo>
                  <a:pt x="0" y="0"/>
                </a:lnTo>
                <a:close/>
              </a:path>
            </a:pathLst>
          </a:custGeom>
          <a:blipFill>
            <a:blip r:embed="rId6"/>
            <a:stretch>
              <a:fillRect l="0" t="0" r="0" b="0"/>
            </a:stretch>
          </a:blipFill>
        </p:spPr>
      </p:sp>
      <p:sp>
        <p:nvSpPr>
          <p:cNvPr name="Freeform 10" id="10"/>
          <p:cNvSpPr/>
          <p:nvPr/>
        </p:nvSpPr>
        <p:spPr>
          <a:xfrm flipH="false" flipV="false" rot="0">
            <a:off x="11109207" y="6198407"/>
            <a:ext cx="4845877" cy="3957832"/>
          </a:xfrm>
          <a:custGeom>
            <a:avLst/>
            <a:gdLst/>
            <a:ahLst/>
            <a:cxnLst/>
            <a:rect r="r" b="b" t="t" l="l"/>
            <a:pathLst>
              <a:path h="3957832" w="4845877">
                <a:moveTo>
                  <a:pt x="0" y="0"/>
                </a:moveTo>
                <a:lnTo>
                  <a:pt x="4845877" y="0"/>
                </a:lnTo>
                <a:lnTo>
                  <a:pt x="4845877" y="3957831"/>
                </a:lnTo>
                <a:lnTo>
                  <a:pt x="0" y="3957831"/>
                </a:lnTo>
                <a:lnTo>
                  <a:pt x="0" y="0"/>
                </a:lnTo>
                <a:close/>
              </a:path>
            </a:pathLst>
          </a:custGeom>
          <a:blipFill>
            <a:blip r:embed="rId7"/>
            <a:stretch>
              <a:fillRect l="0" t="0" r="0" b="0"/>
            </a:stretch>
          </a:blipFill>
        </p:spPr>
      </p:sp>
      <p:sp>
        <p:nvSpPr>
          <p:cNvPr name="Freeform 11" id="11"/>
          <p:cNvSpPr/>
          <p:nvPr/>
        </p:nvSpPr>
        <p:spPr>
          <a:xfrm flipH="false" flipV="false" rot="0">
            <a:off x="15063309" y="5784240"/>
            <a:ext cx="2965177" cy="5824454"/>
          </a:xfrm>
          <a:custGeom>
            <a:avLst/>
            <a:gdLst/>
            <a:ahLst/>
            <a:cxnLst/>
            <a:rect r="r" b="b" t="t" l="l"/>
            <a:pathLst>
              <a:path h="5824454" w="2965177">
                <a:moveTo>
                  <a:pt x="0" y="0"/>
                </a:moveTo>
                <a:lnTo>
                  <a:pt x="2965177" y="0"/>
                </a:lnTo>
                <a:lnTo>
                  <a:pt x="2965177" y="5824454"/>
                </a:lnTo>
                <a:lnTo>
                  <a:pt x="0" y="5824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451633" y="1055766"/>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Main Failure.Freezed </a:t>
            </a:r>
          </a:p>
        </p:txBody>
      </p:sp>
      <p:sp>
        <p:nvSpPr>
          <p:cNvPr name="TextBox 13" id="13"/>
          <p:cNvSpPr txBox="true"/>
          <p:nvPr/>
        </p:nvSpPr>
        <p:spPr>
          <a:xfrm rot="0">
            <a:off x="304388" y="3545609"/>
            <a:ext cx="5861402" cy="2092963"/>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This code is generated code that complements the 'MainFailure' class and provides implementations for pattern matching, copying, and handling different failure cases. It allows for safer and more structured handling of failures related to the 'Main' class.</a:t>
            </a:r>
          </a:p>
        </p:txBody>
      </p:sp>
      <p:grpSp>
        <p:nvGrpSpPr>
          <p:cNvPr name="Group 14" id="14"/>
          <p:cNvGrpSpPr/>
          <p:nvPr/>
        </p:nvGrpSpPr>
        <p:grpSpPr>
          <a:xfrm rot="0">
            <a:off x="8867151" y="1261111"/>
            <a:ext cx="553698" cy="553698"/>
            <a:chOff x="0" y="0"/>
            <a:chExt cx="738264" cy="738264"/>
          </a:xfrm>
        </p:grpSpPr>
        <p:grpSp>
          <p:nvGrpSpPr>
            <p:cNvPr name="Group 15" id="15"/>
            <p:cNvGrpSpPr/>
            <p:nvPr/>
          </p:nvGrpSpPr>
          <p:grpSpPr>
            <a:xfrm rot="0">
              <a:off x="0" y="0"/>
              <a:ext cx="738264" cy="738264"/>
              <a:chOff x="0" y="0"/>
              <a:chExt cx="6350000" cy="6350000"/>
            </a:xfrm>
          </p:grpSpPr>
          <p:sp>
            <p:nvSpPr>
              <p:cNvPr name="Freeform 16" id="1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7" id="17"/>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1</a:t>
              </a:r>
            </a:p>
          </p:txBody>
        </p:sp>
      </p:grpSp>
      <p:grpSp>
        <p:nvGrpSpPr>
          <p:cNvPr name="Group 18" id="18"/>
          <p:cNvGrpSpPr/>
          <p:nvPr/>
        </p:nvGrpSpPr>
        <p:grpSpPr>
          <a:xfrm rot="0">
            <a:off x="5370258" y="7623625"/>
            <a:ext cx="553698" cy="553698"/>
            <a:chOff x="0" y="0"/>
            <a:chExt cx="738264" cy="738264"/>
          </a:xfrm>
        </p:grpSpPr>
        <p:grpSp>
          <p:nvGrpSpPr>
            <p:cNvPr name="Group 19" id="19"/>
            <p:cNvGrpSpPr/>
            <p:nvPr/>
          </p:nvGrpSpPr>
          <p:grpSpPr>
            <a:xfrm rot="0">
              <a:off x="0" y="0"/>
              <a:ext cx="738264" cy="738264"/>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1" id="21"/>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2</a:t>
              </a:r>
            </a:p>
          </p:txBody>
        </p:sp>
      </p:grpSp>
      <p:grpSp>
        <p:nvGrpSpPr>
          <p:cNvPr name="Group 22" id="22"/>
          <p:cNvGrpSpPr/>
          <p:nvPr/>
        </p:nvGrpSpPr>
        <p:grpSpPr>
          <a:xfrm rot="0">
            <a:off x="13556662" y="1550475"/>
            <a:ext cx="553698" cy="553698"/>
            <a:chOff x="0" y="0"/>
            <a:chExt cx="738264" cy="738264"/>
          </a:xfrm>
        </p:grpSpPr>
        <p:grpSp>
          <p:nvGrpSpPr>
            <p:cNvPr name="Group 23" id="23"/>
            <p:cNvGrpSpPr/>
            <p:nvPr/>
          </p:nvGrpSpPr>
          <p:grpSpPr>
            <a:xfrm rot="0">
              <a:off x="0" y="0"/>
              <a:ext cx="738264" cy="738264"/>
              <a:chOff x="0" y="0"/>
              <a:chExt cx="6350000" cy="6350000"/>
            </a:xfrm>
          </p:grpSpPr>
          <p:sp>
            <p:nvSpPr>
              <p:cNvPr name="Freeform 24" id="2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5" id="25"/>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3</a:t>
              </a:r>
            </a:p>
          </p:txBody>
        </p:sp>
      </p:grpSp>
      <p:grpSp>
        <p:nvGrpSpPr>
          <p:cNvPr name="Group 26" id="26"/>
          <p:cNvGrpSpPr/>
          <p:nvPr/>
        </p:nvGrpSpPr>
        <p:grpSpPr>
          <a:xfrm rot="0">
            <a:off x="14110360" y="9608143"/>
            <a:ext cx="553698" cy="553698"/>
            <a:chOff x="0" y="0"/>
            <a:chExt cx="738264" cy="738264"/>
          </a:xfrm>
        </p:grpSpPr>
        <p:grpSp>
          <p:nvGrpSpPr>
            <p:cNvPr name="Group 27" id="27"/>
            <p:cNvGrpSpPr/>
            <p:nvPr/>
          </p:nvGrpSpPr>
          <p:grpSpPr>
            <a:xfrm rot="0">
              <a:off x="0" y="0"/>
              <a:ext cx="738264" cy="738264"/>
              <a:chOff x="0" y="0"/>
              <a:chExt cx="6350000" cy="6350000"/>
            </a:xfrm>
          </p:grpSpPr>
          <p:sp>
            <p:nvSpPr>
              <p:cNvPr name="Freeform 28" id="2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9" id="29"/>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4</a:t>
              </a:r>
            </a:p>
          </p:txBody>
        </p:sp>
      </p:grpSp>
      <p:sp>
        <p:nvSpPr>
          <p:cNvPr name="TextBox 30" id="30"/>
          <p:cNvSpPr txBox="true"/>
          <p:nvPr/>
        </p:nvSpPr>
        <p:spPr>
          <a:xfrm rot="0">
            <a:off x="1028700" y="745251"/>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215090" y="8696467"/>
            <a:ext cx="3091560" cy="957550"/>
            <a:chOff x="0" y="0"/>
            <a:chExt cx="2132177" cy="660400"/>
          </a:xfrm>
        </p:grpSpPr>
        <p:sp>
          <p:nvSpPr>
            <p:cNvPr name="Freeform 5" id="5"/>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sp>
        <p:nvSpPr>
          <p:cNvPr name="Freeform 6" id="6"/>
          <p:cNvSpPr/>
          <p:nvPr/>
        </p:nvSpPr>
        <p:spPr>
          <a:xfrm flipH="false" flipV="false" rot="0">
            <a:off x="15063309" y="5784240"/>
            <a:ext cx="2965177" cy="5824454"/>
          </a:xfrm>
          <a:custGeom>
            <a:avLst/>
            <a:gdLst/>
            <a:ahLst/>
            <a:cxnLst/>
            <a:rect r="r" b="b" t="t" l="l"/>
            <a:pathLst>
              <a:path h="5824454" w="2965177">
                <a:moveTo>
                  <a:pt x="0" y="0"/>
                </a:moveTo>
                <a:lnTo>
                  <a:pt x="2965177" y="0"/>
                </a:lnTo>
                <a:lnTo>
                  <a:pt x="2965177" y="5824454"/>
                </a:lnTo>
                <a:lnTo>
                  <a:pt x="0" y="5824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2046946"/>
            <a:ext cx="4361999" cy="3544124"/>
          </a:xfrm>
          <a:custGeom>
            <a:avLst/>
            <a:gdLst/>
            <a:ahLst/>
            <a:cxnLst/>
            <a:rect r="r" b="b" t="t" l="l"/>
            <a:pathLst>
              <a:path h="3544124" w="4361999">
                <a:moveTo>
                  <a:pt x="0" y="0"/>
                </a:moveTo>
                <a:lnTo>
                  <a:pt x="4361999" y="0"/>
                </a:lnTo>
                <a:lnTo>
                  <a:pt x="4361999" y="3544125"/>
                </a:lnTo>
                <a:lnTo>
                  <a:pt x="0" y="3544125"/>
                </a:lnTo>
                <a:lnTo>
                  <a:pt x="0" y="0"/>
                </a:lnTo>
                <a:close/>
              </a:path>
            </a:pathLst>
          </a:custGeom>
          <a:blipFill>
            <a:blip r:embed="rId4"/>
            <a:stretch>
              <a:fillRect l="0" t="0" r="0" b="0"/>
            </a:stretch>
          </a:blipFill>
        </p:spPr>
      </p:sp>
      <p:sp>
        <p:nvSpPr>
          <p:cNvPr name="Freeform 8" id="8"/>
          <p:cNvSpPr/>
          <p:nvPr/>
        </p:nvSpPr>
        <p:spPr>
          <a:xfrm flipH="false" flipV="false" rot="0">
            <a:off x="617199" y="5938361"/>
            <a:ext cx="4363518" cy="3544124"/>
          </a:xfrm>
          <a:custGeom>
            <a:avLst/>
            <a:gdLst/>
            <a:ahLst/>
            <a:cxnLst/>
            <a:rect r="r" b="b" t="t" l="l"/>
            <a:pathLst>
              <a:path h="3544124" w="4363518">
                <a:moveTo>
                  <a:pt x="0" y="0"/>
                </a:moveTo>
                <a:lnTo>
                  <a:pt x="4363518" y="0"/>
                </a:lnTo>
                <a:lnTo>
                  <a:pt x="4363518" y="3544124"/>
                </a:lnTo>
                <a:lnTo>
                  <a:pt x="0" y="3544124"/>
                </a:lnTo>
                <a:lnTo>
                  <a:pt x="0" y="0"/>
                </a:lnTo>
                <a:close/>
              </a:path>
            </a:pathLst>
          </a:custGeom>
          <a:blipFill>
            <a:blip r:embed="rId5"/>
            <a:stretch>
              <a:fillRect l="0" t="0" r="0" b="0"/>
            </a:stretch>
          </a:blipFill>
        </p:spPr>
      </p:sp>
      <p:sp>
        <p:nvSpPr>
          <p:cNvPr name="Freeform 9" id="9"/>
          <p:cNvSpPr/>
          <p:nvPr/>
        </p:nvSpPr>
        <p:spPr>
          <a:xfrm flipH="false" flipV="false" rot="0">
            <a:off x="5748584" y="2046946"/>
            <a:ext cx="4364661" cy="3544124"/>
          </a:xfrm>
          <a:custGeom>
            <a:avLst/>
            <a:gdLst/>
            <a:ahLst/>
            <a:cxnLst/>
            <a:rect r="r" b="b" t="t" l="l"/>
            <a:pathLst>
              <a:path h="3544124" w="4364661">
                <a:moveTo>
                  <a:pt x="0" y="0"/>
                </a:moveTo>
                <a:lnTo>
                  <a:pt x="4364661" y="0"/>
                </a:lnTo>
                <a:lnTo>
                  <a:pt x="4364661" y="3544125"/>
                </a:lnTo>
                <a:lnTo>
                  <a:pt x="0" y="3544125"/>
                </a:lnTo>
                <a:lnTo>
                  <a:pt x="0" y="0"/>
                </a:lnTo>
                <a:close/>
              </a:path>
            </a:pathLst>
          </a:custGeom>
          <a:blipFill>
            <a:blip r:embed="rId6"/>
            <a:stretch>
              <a:fillRect l="0" t="0" r="0" b="0"/>
            </a:stretch>
          </a:blipFill>
        </p:spPr>
      </p:sp>
      <p:sp>
        <p:nvSpPr>
          <p:cNvPr name="Freeform 10" id="10"/>
          <p:cNvSpPr/>
          <p:nvPr/>
        </p:nvSpPr>
        <p:spPr>
          <a:xfrm flipH="false" flipV="false" rot="0">
            <a:off x="5271586" y="5924446"/>
            <a:ext cx="4364661" cy="3558040"/>
          </a:xfrm>
          <a:custGeom>
            <a:avLst/>
            <a:gdLst/>
            <a:ahLst/>
            <a:cxnLst/>
            <a:rect r="r" b="b" t="t" l="l"/>
            <a:pathLst>
              <a:path h="3558040" w="4364661">
                <a:moveTo>
                  <a:pt x="0" y="0"/>
                </a:moveTo>
                <a:lnTo>
                  <a:pt x="4364660" y="0"/>
                </a:lnTo>
                <a:lnTo>
                  <a:pt x="4364660" y="3558039"/>
                </a:lnTo>
                <a:lnTo>
                  <a:pt x="0" y="3558039"/>
                </a:lnTo>
                <a:lnTo>
                  <a:pt x="0" y="0"/>
                </a:lnTo>
                <a:close/>
              </a:path>
            </a:pathLst>
          </a:custGeom>
          <a:blipFill>
            <a:blip r:embed="rId7"/>
            <a:stretch>
              <a:fillRect l="0" t="0" r="0" b="0"/>
            </a:stretch>
          </a:blipFill>
        </p:spPr>
      </p:sp>
      <p:sp>
        <p:nvSpPr>
          <p:cNvPr name="Freeform 11" id="11"/>
          <p:cNvSpPr/>
          <p:nvPr/>
        </p:nvSpPr>
        <p:spPr>
          <a:xfrm flipH="false" flipV="false" rot="0">
            <a:off x="10475195" y="2046946"/>
            <a:ext cx="4354775" cy="3544124"/>
          </a:xfrm>
          <a:custGeom>
            <a:avLst/>
            <a:gdLst/>
            <a:ahLst/>
            <a:cxnLst/>
            <a:rect r="r" b="b" t="t" l="l"/>
            <a:pathLst>
              <a:path h="3544124" w="4354775">
                <a:moveTo>
                  <a:pt x="0" y="0"/>
                </a:moveTo>
                <a:lnTo>
                  <a:pt x="4354774" y="0"/>
                </a:lnTo>
                <a:lnTo>
                  <a:pt x="4354774" y="3544125"/>
                </a:lnTo>
                <a:lnTo>
                  <a:pt x="0" y="3544125"/>
                </a:lnTo>
                <a:lnTo>
                  <a:pt x="0" y="0"/>
                </a:lnTo>
                <a:close/>
              </a:path>
            </a:pathLst>
          </a:custGeom>
          <a:blipFill>
            <a:blip r:embed="rId8"/>
            <a:stretch>
              <a:fillRect l="0" t="0" r="0" b="0"/>
            </a:stretch>
          </a:blipFill>
        </p:spPr>
      </p:sp>
      <p:sp>
        <p:nvSpPr>
          <p:cNvPr name="Freeform 12" id="12"/>
          <p:cNvSpPr/>
          <p:nvPr/>
        </p:nvSpPr>
        <p:spPr>
          <a:xfrm flipH="false" flipV="false" rot="0">
            <a:off x="9931521" y="5938361"/>
            <a:ext cx="4959527" cy="3544124"/>
          </a:xfrm>
          <a:custGeom>
            <a:avLst/>
            <a:gdLst/>
            <a:ahLst/>
            <a:cxnLst/>
            <a:rect r="r" b="b" t="t" l="l"/>
            <a:pathLst>
              <a:path h="3544124" w="4959527">
                <a:moveTo>
                  <a:pt x="0" y="0"/>
                </a:moveTo>
                <a:lnTo>
                  <a:pt x="4959527" y="0"/>
                </a:lnTo>
                <a:lnTo>
                  <a:pt x="4959527" y="3544124"/>
                </a:lnTo>
                <a:lnTo>
                  <a:pt x="0" y="3544124"/>
                </a:lnTo>
                <a:lnTo>
                  <a:pt x="0" y="0"/>
                </a:lnTo>
                <a:close/>
              </a:path>
            </a:pathLst>
          </a:custGeom>
          <a:blipFill>
            <a:blip r:embed="rId9"/>
            <a:stretch>
              <a:fillRect l="0" t="0" r="0" b="0"/>
            </a:stretch>
          </a:blipFill>
        </p:spPr>
      </p:sp>
      <p:sp>
        <p:nvSpPr>
          <p:cNvPr name="TextBox 13" id="13"/>
          <p:cNvSpPr txBox="true"/>
          <p:nvPr/>
        </p:nvSpPr>
        <p:spPr>
          <a:xfrm rot="0">
            <a:off x="451633" y="783392"/>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Main Failure.Freezed</a:t>
            </a:r>
          </a:p>
        </p:txBody>
      </p:sp>
      <p:grpSp>
        <p:nvGrpSpPr>
          <p:cNvPr name="Group 14" id="14"/>
          <p:cNvGrpSpPr/>
          <p:nvPr/>
        </p:nvGrpSpPr>
        <p:grpSpPr>
          <a:xfrm rot="0">
            <a:off x="2522109" y="1715572"/>
            <a:ext cx="553698" cy="553698"/>
            <a:chOff x="0" y="0"/>
            <a:chExt cx="738264" cy="738264"/>
          </a:xfrm>
        </p:grpSpPr>
        <p:grpSp>
          <p:nvGrpSpPr>
            <p:cNvPr name="Group 15" id="15"/>
            <p:cNvGrpSpPr/>
            <p:nvPr/>
          </p:nvGrpSpPr>
          <p:grpSpPr>
            <a:xfrm rot="0">
              <a:off x="0" y="0"/>
              <a:ext cx="738264" cy="738264"/>
              <a:chOff x="0" y="0"/>
              <a:chExt cx="6350000" cy="6350000"/>
            </a:xfrm>
          </p:grpSpPr>
          <p:sp>
            <p:nvSpPr>
              <p:cNvPr name="Freeform 16" id="1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7" id="17"/>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5</a:t>
              </a:r>
            </a:p>
          </p:txBody>
        </p:sp>
      </p:grpSp>
      <p:grpSp>
        <p:nvGrpSpPr>
          <p:cNvPr name="Group 18" id="18"/>
          <p:cNvGrpSpPr/>
          <p:nvPr/>
        </p:nvGrpSpPr>
        <p:grpSpPr>
          <a:xfrm rot="0">
            <a:off x="3209700" y="5591071"/>
            <a:ext cx="553698" cy="553698"/>
            <a:chOff x="0" y="0"/>
            <a:chExt cx="738264" cy="738264"/>
          </a:xfrm>
        </p:grpSpPr>
        <p:grpSp>
          <p:nvGrpSpPr>
            <p:cNvPr name="Group 19" id="19"/>
            <p:cNvGrpSpPr/>
            <p:nvPr/>
          </p:nvGrpSpPr>
          <p:grpSpPr>
            <a:xfrm rot="0">
              <a:off x="0" y="0"/>
              <a:ext cx="738264" cy="738264"/>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1" id="21"/>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6</a:t>
              </a:r>
            </a:p>
          </p:txBody>
        </p:sp>
      </p:grpSp>
      <p:grpSp>
        <p:nvGrpSpPr>
          <p:cNvPr name="Group 22" id="22"/>
          <p:cNvGrpSpPr/>
          <p:nvPr/>
        </p:nvGrpSpPr>
        <p:grpSpPr>
          <a:xfrm rot="0">
            <a:off x="7930914" y="1715572"/>
            <a:ext cx="553698" cy="553698"/>
            <a:chOff x="0" y="0"/>
            <a:chExt cx="738264" cy="738264"/>
          </a:xfrm>
        </p:grpSpPr>
        <p:grpSp>
          <p:nvGrpSpPr>
            <p:cNvPr name="Group 23" id="23"/>
            <p:cNvGrpSpPr/>
            <p:nvPr/>
          </p:nvGrpSpPr>
          <p:grpSpPr>
            <a:xfrm rot="0">
              <a:off x="0" y="0"/>
              <a:ext cx="738264" cy="738264"/>
              <a:chOff x="0" y="0"/>
              <a:chExt cx="6350000" cy="6350000"/>
            </a:xfrm>
          </p:grpSpPr>
          <p:sp>
            <p:nvSpPr>
              <p:cNvPr name="Freeform 24" id="2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5" id="25"/>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7</a:t>
              </a:r>
            </a:p>
          </p:txBody>
        </p:sp>
      </p:grpSp>
      <p:grpSp>
        <p:nvGrpSpPr>
          <p:cNvPr name="Group 26" id="26"/>
          <p:cNvGrpSpPr/>
          <p:nvPr/>
        </p:nvGrpSpPr>
        <p:grpSpPr>
          <a:xfrm rot="0">
            <a:off x="7654065" y="5647597"/>
            <a:ext cx="553698" cy="553698"/>
            <a:chOff x="0" y="0"/>
            <a:chExt cx="738264" cy="738264"/>
          </a:xfrm>
        </p:grpSpPr>
        <p:grpSp>
          <p:nvGrpSpPr>
            <p:cNvPr name="Group 27" id="27"/>
            <p:cNvGrpSpPr/>
            <p:nvPr/>
          </p:nvGrpSpPr>
          <p:grpSpPr>
            <a:xfrm rot="0">
              <a:off x="0" y="0"/>
              <a:ext cx="738264" cy="738264"/>
              <a:chOff x="0" y="0"/>
              <a:chExt cx="6350000" cy="6350000"/>
            </a:xfrm>
          </p:grpSpPr>
          <p:sp>
            <p:nvSpPr>
              <p:cNvPr name="Freeform 28" id="2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9" id="29"/>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8</a:t>
              </a:r>
            </a:p>
          </p:txBody>
        </p:sp>
      </p:grpSp>
      <p:grpSp>
        <p:nvGrpSpPr>
          <p:cNvPr name="Group 30" id="30"/>
          <p:cNvGrpSpPr/>
          <p:nvPr/>
        </p:nvGrpSpPr>
        <p:grpSpPr>
          <a:xfrm rot="0">
            <a:off x="12789770" y="1715572"/>
            <a:ext cx="553698" cy="553698"/>
            <a:chOff x="0" y="0"/>
            <a:chExt cx="738264" cy="738264"/>
          </a:xfrm>
        </p:grpSpPr>
        <p:grpSp>
          <p:nvGrpSpPr>
            <p:cNvPr name="Group 31" id="31"/>
            <p:cNvGrpSpPr/>
            <p:nvPr/>
          </p:nvGrpSpPr>
          <p:grpSpPr>
            <a:xfrm rot="0">
              <a:off x="0" y="0"/>
              <a:ext cx="738264" cy="738264"/>
              <a:chOff x="0" y="0"/>
              <a:chExt cx="6350000" cy="6350000"/>
            </a:xfrm>
          </p:grpSpPr>
          <p:sp>
            <p:nvSpPr>
              <p:cNvPr name="Freeform 32" id="3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3" id="33"/>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9</a:t>
              </a:r>
            </a:p>
          </p:txBody>
        </p:sp>
      </p:grpSp>
      <p:grpSp>
        <p:nvGrpSpPr>
          <p:cNvPr name="Group 34" id="34"/>
          <p:cNvGrpSpPr/>
          <p:nvPr/>
        </p:nvGrpSpPr>
        <p:grpSpPr>
          <a:xfrm rot="0">
            <a:off x="12652582" y="5647597"/>
            <a:ext cx="757814" cy="607336"/>
            <a:chOff x="0" y="0"/>
            <a:chExt cx="1010419" cy="809782"/>
          </a:xfrm>
        </p:grpSpPr>
        <p:grpSp>
          <p:nvGrpSpPr>
            <p:cNvPr name="Group 35" id="35"/>
            <p:cNvGrpSpPr/>
            <p:nvPr/>
          </p:nvGrpSpPr>
          <p:grpSpPr>
            <a:xfrm rot="0">
              <a:off x="0" y="0"/>
              <a:ext cx="1010419" cy="809782"/>
              <a:chOff x="0" y="0"/>
              <a:chExt cx="6350000" cy="6350000"/>
            </a:xfrm>
          </p:grpSpPr>
          <p:sp>
            <p:nvSpPr>
              <p:cNvPr name="Freeform 36" id="3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7" id="37"/>
            <p:cNvSpPr txBox="true"/>
            <p:nvPr/>
          </p:nvSpPr>
          <p:spPr>
            <a:xfrm rot="0">
              <a:off x="257911" y="178130"/>
              <a:ext cx="494597" cy="472572"/>
            </a:xfrm>
            <a:prstGeom prst="rect">
              <a:avLst/>
            </a:prstGeom>
          </p:spPr>
          <p:txBody>
            <a:bodyPr anchor="t" rtlCol="false" tIns="0" lIns="0" bIns="0" rIns="0">
              <a:spAutoFit/>
            </a:bodyPr>
            <a:lstStyle/>
            <a:p>
              <a:pPr algn="ctr">
                <a:lnSpc>
                  <a:spcPts val="2716"/>
                </a:lnSpc>
              </a:pPr>
              <a:r>
                <a:rPr lang="en-US" sz="2469">
                  <a:solidFill>
                    <a:srgbClr val="FFFFFF"/>
                  </a:solidFill>
                  <a:latin typeface="DM Sans"/>
                </a:rPr>
                <a:t>10</a:t>
              </a:r>
            </a:p>
          </p:txBody>
        </p:sp>
      </p:grpSp>
      <p:sp>
        <p:nvSpPr>
          <p:cNvPr name="TextBox 38" id="38"/>
          <p:cNvSpPr txBox="true"/>
          <p:nvPr/>
        </p:nvSpPr>
        <p:spPr>
          <a:xfrm rot="0">
            <a:off x="1028700" y="472877"/>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215090" y="8696467"/>
            <a:ext cx="3091560" cy="957550"/>
            <a:chOff x="0" y="0"/>
            <a:chExt cx="2132177" cy="660400"/>
          </a:xfrm>
        </p:grpSpPr>
        <p:sp>
          <p:nvSpPr>
            <p:cNvPr name="Freeform 5" id="5"/>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grpSp>
        <p:nvGrpSpPr>
          <p:cNvPr name="Group 6" id="6"/>
          <p:cNvGrpSpPr/>
          <p:nvPr/>
        </p:nvGrpSpPr>
        <p:grpSpPr>
          <a:xfrm rot="0">
            <a:off x="215090" y="3281389"/>
            <a:ext cx="7046669" cy="3359695"/>
            <a:chOff x="0" y="0"/>
            <a:chExt cx="9395559" cy="4479594"/>
          </a:xfrm>
        </p:grpSpPr>
        <p:sp>
          <p:nvSpPr>
            <p:cNvPr name="Freeform 7" id="7"/>
            <p:cNvSpPr/>
            <p:nvPr/>
          </p:nvSpPr>
          <p:spPr>
            <a:xfrm flipH="false" flipV="false" rot="0">
              <a:off x="0" y="0"/>
              <a:ext cx="9395559" cy="4479594"/>
            </a:xfrm>
            <a:custGeom>
              <a:avLst/>
              <a:gdLst/>
              <a:ahLst/>
              <a:cxnLst/>
              <a:rect r="r" b="b" t="t" l="l"/>
              <a:pathLst>
                <a:path h="4479594" w="9395559">
                  <a:moveTo>
                    <a:pt x="0" y="0"/>
                  </a:moveTo>
                  <a:lnTo>
                    <a:pt x="9395559" y="0"/>
                  </a:lnTo>
                  <a:lnTo>
                    <a:pt x="9395559" y="4479594"/>
                  </a:lnTo>
                  <a:lnTo>
                    <a:pt x="0" y="4479594"/>
                  </a:lnTo>
                  <a:lnTo>
                    <a:pt x="0" y="0"/>
                  </a:lnTo>
                  <a:close/>
                </a:path>
              </a:pathLst>
            </a:custGeom>
            <a:blipFill>
              <a:blip r:embed="rId2">
                <a:extLst>
                  <a:ext uri="{96DAC541-7B7A-43D3-8B79-37D633B846F1}">
                    <asvg:svgBlip xmlns:asvg="http://schemas.microsoft.com/office/drawing/2016/SVG/main" r:embed="rId3"/>
                  </a:ext>
                </a:extLst>
              </a:blip>
              <a:stretch>
                <a:fillRect l="0" t="-10443" r="0" b="-10443"/>
              </a:stretch>
            </a:blipFill>
          </p:spPr>
        </p:sp>
        <p:sp>
          <p:nvSpPr>
            <p:cNvPr name="TextBox 8" id="8"/>
            <p:cNvSpPr txBox="true"/>
            <p:nvPr/>
          </p:nvSpPr>
          <p:spPr>
            <a:xfrm rot="0">
              <a:off x="567612" y="175775"/>
              <a:ext cx="8256711" cy="2777918"/>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The code provides functionality to retrieve the current device position using the 'Geolocator' package. The 'LocationController' class manages the loading state while retrieving the location data, and the 'GetPosition' function is a standalone function to retrieve the current position.</a:t>
              </a:r>
            </a:p>
          </p:txBody>
        </p:sp>
      </p:grpSp>
      <p:sp>
        <p:nvSpPr>
          <p:cNvPr name="Freeform 9" id="9"/>
          <p:cNvSpPr/>
          <p:nvPr/>
        </p:nvSpPr>
        <p:spPr>
          <a:xfrm flipH="false" flipV="false" rot="0">
            <a:off x="7649380" y="1479570"/>
            <a:ext cx="4452991" cy="4298415"/>
          </a:xfrm>
          <a:custGeom>
            <a:avLst/>
            <a:gdLst/>
            <a:ahLst/>
            <a:cxnLst/>
            <a:rect r="r" b="b" t="t" l="l"/>
            <a:pathLst>
              <a:path h="4298415" w="4452991">
                <a:moveTo>
                  <a:pt x="0" y="0"/>
                </a:moveTo>
                <a:lnTo>
                  <a:pt x="4452991" y="0"/>
                </a:lnTo>
                <a:lnTo>
                  <a:pt x="4452991" y="4298415"/>
                </a:lnTo>
                <a:lnTo>
                  <a:pt x="0" y="4298415"/>
                </a:lnTo>
                <a:lnTo>
                  <a:pt x="0" y="0"/>
                </a:lnTo>
                <a:close/>
              </a:path>
            </a:pathLst>
          </a:custGeom>
          <a:blipFill>
            <a:blip r:embed="rId4"/>
            <a:stretch>
              <a:fillRect l="0" t="0" r="0" b="0"/>
            </a:stretch>
          </a:blipFill>
        </p:spPr>
      </p:sp>
      <p:sp>
        <p:nvSpPr>
          <p:cNvPr name="Freeform 10" id="10"/>
          <p:cNvSpPr/>
          <p:nvPr/>
        </p:nvSpPr>
        <p:spPr>
          <a:xfrm flipH="false" flipV="false" rot="0">
            <a:off x="8051468" y="5806560"/>
            <a:ext cx="4452991" cy="4434489"/>
          </a:xfrm>
          <a:custGeom>
            <a:avLst/>
            <a:gdLst/>
            <a:ahLst/>
            <a:cxnLst/>
            <a:rect r="r" b="b" t="t" l="l"/>
            <a:pathLst>
              <a:path h="4434489" w="4452991">
                <a:moveTo>
                  <a:pt x="0" y="0"/>
                </a:moveTo>
                <a:lnTo>
                  <a:pt x="4452992" y="0"/>
                </a:lnTo>
                <a:lnTo>
                  <a:pt x="4452992" y="4434488"/>
                </a:lnTo>
                <a:lnTo>
                  <a:pt x="0" y="4434488"/>
                </a:lnTo>
                <a:lnTo>
                  <a:pt x="0" y="0"/>
                </a:lnTo>
                <a:close/>
              </a:path>
            </a:pathLst>
          </a:custGeom>
          <a:blipFill>
            <a:blip r:embed="rId5"/>
            <a:stretch>
              <a:fillRect l="0" t="0" r="0" b="0"/>
            </a:stretch>
          </a:blipFill>
        </p:spPr>
      </p:sp>
      <p:sp>
        <p:nvSpPr>
          <p:cNvPr name="Freeform 11" id="11"/>
          <p:cNvSpPr/>
          <p:nvPr/>
        </p:nvSpPr>
        <p:spPr>
          <a:xfrm flipH="false" flipV="false" rot="0">
            <a:off x="12504460" y="2089278"/>
            <a:ext cx="4452991" cy="3421833"/>
          </a:xfrm>
          <a:custGeom>
            <a:avLst/>
            <a:gdLst/>
            <a:ahLst/>
            <a:cxnLst/>
            <a:rect r="r" b="b" t="t" l="l"/>
            <a:pathLst>
              <a:path h="3421833" w="4452991">
                <a:moveTo>
                  <a:pt x="0" y="0"/>
                </a:moveTo>
                <a:lnTo>
                  <a:pt x="4452991" y="0"/>
                </a:lnTo>
                <a:lnTo>
                  <a:pt x="4452991" y="3421833"/>
                </a:lnTo>
                <a:lnTo>
                  <a:pt x="0" y="3421833"/>
                </a:lnTo>
                <a:lnTo>
                  <a:pt x="0" y="0"/>
                </a:lnTo>
                <a:close/>
              </a:path>
            </a:pathLst>
          </a:custGeom>
          <a:blipFill>
            <a:blip r:embed="rId6"/>
            <a:stretch>
              <a:fillRect l="0" t="0" r="0" b="0"/>
            </a:stretch>
          </a:blipFill>
        </p:spPr>
      </p:sp>
      <p:sp>
        <p:nvSpPr>
          <p:cNvPr name="Freeform 12" id="12"/>
          <p:cNvSpPr/>
          <p:nvPr/>
        </p:nvSpPr>
        <p:spPr>
          <a:xfrm flipH="false" flipV="false" rot="0">
            <a:off x="15821347" y="5143500"/>
            <a:ext cx="1859177" cy="4963822"/>
          </a:xfrm>
          <a:custGeom>
            <a:avLst/>
            <a:gdLst/>
            <a:ahLst/>
            <a:cxnLst/>
            <a:rect r="r" b="b" t="t" l="l"/>
            <a:pathLst>
              <a:path h="4963822" w="1859177">
                <a:moveTo>
                  <a:pt x="0" y="0"/>
                </a:moveTo>
                <a:lnTo>
                  <a:pt x="1859177" y="0"/>
                </a:lnTo>
                <a:lnTo>
                  <a:pt x="1859177" y="4963822"/>
                </a:lnTo>
                <a:lnTo>
                  <a:pt x="0" y="49638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451633" y="783392"/>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Location Controller</a:t>
            </a:r>
          </a:p>
        </p:txBody>
      </p:sp>
      <p:grpSp>
        <p:nvGrpSpPr>
          <p:cNvPr name="Group 14" id="14"/>
          <p:cNvGrpSpPr/>
          <p:nvPr/>
        </p:nvGrpSpPr>
        <p:grpSpPr>
          <a:xfrm rot="0">
            <a:off x="9322178" y="1028700"/>
            <a:ext cx="553698" cy="553698"/>
            <a:chOff x="0" y="0"/>
            <a:chExt cx="738264" cy="738264"/>
          </a:xfrm>
        </p:grpSpPr>
        <p:grpSp>
          <p:nvGrpSpPr>
            <p:cNvPr name="Group 15" id="15"/>
            <p:cNvGrpSpPr/>
            <p:nvPr/>
          </p:nvGrpSpPr>
          <p:grpSpPr>
            <a:xfrm rot="0">
              <a:off x="0" y="0"/>
              <a:ext cx="738264" cy="738264"/>
              <a:chOff x="0" y="0"/>
              <a:chExt cx="6350000" cy="6350000"/>
            </a:xfrm>
          </p:grpSpPr>
          <p:sp>
            <p:nvSpPr>
              <p:cNvPr name="Freeform 16" id="1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7" id="17"/>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1</a:t>
              </a:r>
            </a:p>
          </p:txBody>
        </p:sp>
      </p:grpSp>
      <p:grpSp>
        <p:nvGrpSpPr>
          <p:cNvPr name="Group 18" id="18"/>
          <p:cNvGrpSpPr/>
          <p:nvPr/>
        </p:nvGrpSpPr>
        <p:grpSpPr>
          <a:xfrm rot="0">
            <a:off x="7497771" y="7348562"/>
            <a:ext cx="553698" cy="553698"/>
            <a:chOff x="0" y="0"/>
            <a:chExt cx="738264" cy="738264"/>
          </a:xfrm>
        </p:grpSpPr>
        <p:grpSp>
          <p:nvGrpSpPr>
            <p:cNvPr name="Group 19" id="19"/>
            <p:cNvGrpSpPr/>
            <p:nvPr/>
          </p:nvGrpSpPr>
          <p:grpSpPr>
            <a:xfrm rot="0">
              <a:off x="0" y="0"/>
              <a:ext cx="738264" cy="738264"/>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1" id="21"/>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2</a:t>
              </a:r>
            </a:p>
          </p:txBody>
        </p:sp>
      </p:grpSp>
      <p:grpSp>
        <p:nvGrpSpPr>
          <p:cNvPr name="Group 22" id="22"/>
          <p:cNvGrpSpPr/>
          <p:nvPr/>
        </p:nvGrpSpPr>
        <p:grpSpPr>
          <a:xfrm rot="0">
            <a:off x="14454107" y="1582398"/>
            <a:ext cx="553698" cy="553698"/>
            <a:chOff x="0" y="0"/>
            <a:chExt cx="738264" cy="738264"/>
          </a:xfrm>
        </p:grpSpPr>
        <p:grpSp>
          <p:nvGrpSpPr>
            <p:cNvPr name="Group 23" id="23"/>
            <p:cNvGrpSpPr/>
            <p:nvPr/>
          </p:nvGrpSpPr>
          <p:grpSpPr>
            <a:xfrm rot="0">
              <a:off x="0" y="0"/>
              <a:ext cx="738264" cy="738264"/>
              <a:chOff x="0" y="0"/>
              <a:chExt cx="6350000" cy="6350000"/>
            </a:xfrm>
          </p:grpSpPr>
          <p:sp>
            <p:nvSpPr>
              <p:cNvPr name="Freeform 24" id="2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5" id="25"/>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3</a:t>
              </a:r>
            </a:p>
          </p:txBody>
        </p:sp>
      </p:grpSp>
      <p:sp>
        <p:nvSpPr>
          <p:cNvPr name="TextBox 26" id="26"/>
          <p:cNvSpPr txBox="true"/>
          <p:nvPr/>
        </p:nvSpPr>
        <p:spPr>
          <a:xfrm rot="0">
            <a:off x="1028700" y="472877"/>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215090" y="8696467"/>
            <a:ext cx="3091560" cy="957550"/>
            <a:chOff x="0" y="0"/>
            <a:chExt cx="2132177" cy="660400"/>
          </a:xfrm>
        </p:grpSpPr>
        <p:sp>
          <p:nvSpPr>
            <p:cNvPr name="Freeform 5" id="5"/>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grpSp>
        <p:nvGrpSpPr>
          <p:cNvPr name="Group 6" id="6"/>
          <p:cNvGrpSpPr/>
          <p:nvPr/>
        </p:nvGrpSpPr>
        <p:grpSpPr>
          <a:xfrm rot="0">
            <a:off x="215090" y="3281389"/>
            <a:ext cx="7046669" cy="3359695"/>
            <a:chOff x="0" y="0"/>
            <a:chExt cx="9395559" cy="4479594"/>
          </a:xfrm>
        </p:grpSpPr>
        <p:sp>
          <p:nvSpPr>
            <p:cNvPr name="Freeform 7" id="7"/>
            <p:cNvSpPr/>
            <p:nvPr/>
          </p:nvSpPr>
          <p:spPr>
            <a:xfrm flipH="false" flipV="false" rot="0">
              <a:off x="0" y="0"/>
              <a:ext cx="9395559" cy="4479594"/>
            </a:xfrm>
            <a:custGeom>
              <a:avLst/>
              <a:gdLst/>
              <a:ahLst/>
              <a:cxnLst/>
              <a:rect r="r" b="b" t="t" l="l"/>
              <a:pathLst>
                <a:path h="4479594" w="9395559">
                  <a:moveTo>
                    <a:pt x="0" y="0"/>
                  </a:moveTo>
                  <a:lnTo>
                    <a:pt x="9395559" y="0"/>
                  </a:lnTo>
                  <a:lnTo>
                    <a:pt x="9395559" y="4479594"/>
                  </a:lnTo>
                  <a:lnTo>
                    <a:pt x="0" y="4479594"/>
                  </a:lnTo>
                  <a:lnTo>
                    <a:pt x="0" y="0"/>
                  </a:lnTo>
                  <a:close/>
                </a:path>
              </a:pathLst>
            </a:custGeom>
            <a:blipFill>
              <a:blip r:embed="rId2">
                <a:extLst>
                  <a:ext uri="{96DAC541-7B7A-43D3-8B79-37D633B846F1}">
                    <asvg:svgBlip xmlns:asvg="http://schemas.microsoft.com/office/drawing/2016/SVG/main" r:embed="rId3"/>
                  </a:ext>
                </a:extLst>
              </a:blip>
              <a:stretch>
                <a:fillRect l="0" t="-10443" r="0" b="-10443"/>
              </a:stretch>
            </a:blipFill>
          </p:spPr>
        </p:sp>
        <p:sp>
          <p:nvSpPr>
            <p:cNvPr name="TextBox 8" id="8"/>
            <p:cNvSpPr txBox="true"/>
            <p:nvPr/>
          </p:nvSpPr>
          <p:spPr>
            <a:xfrm rot="0">
              <a:off x="567612" y="175775"/>
              <a:ext cx="8256711" cy="2777918"/>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The code provides functionality to fetch weather data using an API service ('ApiService'). The 'WeatherController' class manages the loading and error states while fetching the weather data. It also updates the 'weatherData' variable with the retrieved weather data.</a:t>
              </a:r>
            </a:p>
          </p:txBody>
        </p:sp>
      </p:grpSp>
      <p:sp>
        <p:nvSpPr>
          <p:cNvPr name="Freeform 9" id="9"/>
          <p:cNvSpPr/>
          <p:nvPr/>
        </p:nvSpPr>
        <p:spPr>
          <a:xfrm flipH="false" flipV="false" rot="0">
            <a:off x="8051583" y="2629100"/>
            <a:ext cx="8050594" cy="7138613"/>
          </a:xfrm>
          <a:custGeom>
            <a:avLst/>
            <a:gdLst/>
            <a:ahLst/>
            <a:cxnLst/>
            <a:rect r="r" b="b" t="t" l="l"/>
            <a:pathLst>
              <a:path h="7138613" w="8050594">
                <a:moveTo>
                  <a:pt x="0" y="0"/>
                </a:moveTo>
                <a:lnTo>
                  <a:pt x="8050594" y="0"/>
                </a:lnTo>
                <a:lnTo>
                  <a:pt x="8050594" y="7138613"/>
                </a:lnTo>
                <a:lnTo>
                  <a:pt x="0" y="7138613"/>
                </a:lnTo>
                <a:lnTo>
                  <a:pt x="0" y="0"/>
                </a:lnTo>
                <a:close/>
              </a:path>
            </a:pathLst>
          </a:custGeom>
          <a:blipFill>
            <a:blip r:embed="rId4"/>
            <a:stretch>
              <a:fillRect l="0" t="0" r="0" b="0"/>
            </a:stretch>
          </a:blipFill>
        </p:spPr>
      </p:sp>
      <p:sp>
        <p:nvSpPr>
          <p:cNvPr name="Freeform 10" id="10"/>
          <p:cNvSpPr/>
          <p:nvPr/>
        </p:nvSpPr>
        <p:spPr>
          <a:xfrm flipH="false" flipV="false" rot="0">
            <a:off x="15821347" y="5143500"/>
            <a:ext cx="1859177" cy="4963822"/>
          </a:xfrm>
          <a:custGeom>
            <a:avLst/>
            <a:gdLst/>
            <a:ahLst/>
            <a:cxnLst/>
            <a:rect r="r" b="b" t="t" l="l"/>
            <a:pathLst>
              <a:path h="4963822" w="1859177">
                <a:moveTo>
                  <a:pt x="0" y="0"/>
                </a:moveTo>
                <a:lnTo>
                  <a:pt x="1859177" y="0"/>
                </a:lnTo>
                <a:lnTo>
                  <a:pt x="1859177" y="4963822"/>
                </a:lnTo>
                <a:lnTo>
                  <a:pt x="0" y="49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51633" y="1696920"/>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Weather Controller</a:t>
            </a:r>
          </a:p>
        </p:txBody>
      </p:sp>
      <p:sp>
        <p:nvSpPr>
          <p:cNvPr name="TextBox 12" id="12"/>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215090" y="8696467"/>
            <a:ext cx="3091560" cy="957550"/>
            <a:chOff x="0" y="0"/>
            <a:chExt cx="2132177" cy="660400"/>
          </a:xfrm>
        </p:grpSpPr>
        <p:sp>
          <p:nvSpPr>
            <p:cNvPr name="Freeform 5" id="5"/>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grpSp>
        <p:nvGrpSpPr>
          <p:cNvPr name="Group 6" id="6"/>
          <p:cNvGrpSpPr/>
          <p:nvPr/>
        </p:nvGrpSpPr>
        <p:grpSpPr>
          <a:xfrm rot="0">
            <a:off x="215090" y="3281389"/>
            <a:ext cx="7046669" cy="3359695"/>
            <a:chOff x="0" y="0"/>
            <a:chExt cx="9395559" cy="4479594"/>
          </a:xfrm>
        </p:grpSpPr>
        <p:sp>
          <p:nvSpPr>
            <p:cNvPr name="Freeform 7" id="7"/>
            <p:cNvSpPr/>
            <p:nvPr/>
          </p:nvSpPr>
          <p:spPr>
            <a:xfrm flipH="false" flipV="false" rot="0">
              <a:off x="0" y="0"/>
              <a:ext cx="9395559" cy="4479594"/>
            </a:xfrm>
            <a:custGeom>
              <a:avLst/>
              <a:gdLst/>
              <a:ahLst/>
              <a:cxnLst/>
              <a:rect r="r" b="b" t="t" l="l"/>
              <a:pathLst>
                <a:path h="4479594" w="9395559">
                  <a:moveTo>
                    <a:pt x="0" y="0"/>
                  </a:moveTo>
                  <a:lnTo>
                    <a:pt x="9395559" y="0"/>
                  </a:lnTo>
                  <a:lnTo>
                    <a:pt x="9395559" y="4479594"/>
                  </a:lnTo>
                  <a:lnTo>
                    <a:pt x="0" y="4479594"/>
                  </a:lnTo>
                  <a:lnTo>
                    <a:pt x="0" y="0"/>
                  </a:lnTo>
                  <a:close/>
                </a:path>
              </a:pathLst>
            </a:custGeom>
            <a:blipFill>
              <a:blip r:embed="rId2">
                <a:extLst>
                  <a:ext uri="{96DAC541-7B7A-43D3-8B79-37D633B846F1}">
                    <asvg:svgBlip xmlns:asvg="http://schemas.microsoft.com/office/drawing/2016/SVG/main" r:embed="rId3"/>
                  </a:ext>
                </a:extLst>
              </a:blip>
              <a:stretch>
                <a:fillRect l="0" t="-10443" r="0" b="-10443"/>
              </a:stretch>
            </a:blipFill>
          </p:spPr>
        </p:sp>
        <p:sp>
          <p:nvSpPr>
            <p:cNvPr name="TextBox 8" id="8"/>
            <p:cNvSpPr txBox="true"/>
            <p:nvPr/>
          </p:nvSpPr>
          <p:spPr>
            <a:xfrm rot="0">
              <a:off x="567612" y="175775"/>
              <a:ext cx="8256711" cy="2777918"/>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The 'ApiKeys' class and 'apiKey' constant are used to store an API key (in this case, for weather-related APIs) or any other sensitive information that needs to be accessed within the code. By storing the key as a constant, it can be easily referenced and used throughout the codebase.</a:t>
              </a:r>
            </a:p>
          </p:txBody>
        </p:sp>
      </p:grpSp>
      <p:sp>
        <p:nvSpPr>
          <p:cNvPr name="Freeform 9" id="9"/>
          <p:cNvSpPr/>
          <p:nvPr/>
        </p:nvSpPr>
        <p:spPr>
          <a:xfrm flipH="false" flipV="false" rot="0">
            <a:off x="15821347" y="5143500"/>
            <a:ext cx="1859177" cy="4963822"/>
          </a:xfrm>
          <a:custGeom>
            <a:avLst/>
            <a:gdLst/>
            <a:ahLst/>
            <a:cxnLst/>
            <a:rect r="r" b="b" t="t" l="l"/>
            <a:pathLst>
              <a:path h="4963822" w="1859177">
                <a:moveTo>
                  <a:pt x="0" y="0"/>
                </a:moveTo>
                <a:lnTo>
                  <a:pt x="1859177" y="0"/>
                </a:lnTo>
                <a:lnTo>
                  <a:pt x="1859177" y="4963822"/>
                </a:lnTo>
                <a:lnTo>
                  <a:pt x="0" y="49638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637241" y="5812439"/>
            <a:ext cx="9975170" cy="2884028"/>
          </a:xfrm>
          <a:custGeom>
            <a:avLst/>
            <a:gdLst/>
            <a:ahLst/>
            <a:cxnLst/>
            <a:rect r="r" b="b" t="t" l="l"/>
            <a:pathLst>
              <a:path h="2884028" w="9975170">
                <a:moveTo>
                  <a:pt x="0" y="0"/>
                </a:moveTo>
                <a:lnTo>
                  <a:pt x="9975169" y="0"/>
                </a:lnTo>
                <a:lnTo>
                  <a:pt x="9975169" y="2884028"/>
                </a:lnTo>
                <a:lnTo>
                  <a:pt x="0" y="2884028"/>
                </a:lnTo>
                <a:lnTo>
                  <a:pt x="0" y="0"/>
                </a:lnTo>
                <a:close/>
              </a:path>
            </a:pathLst>
          </a:custGeom>
          <a:blipFill>
            <a:blip r:embed="rId6"/>
            <a:stretch>
              <a:fillRect l="0" t="0" r="0" b="0"/>
            </a:stretch>
          </a:blipFill>
        </p:spPr>
      </p:sp>
      <p:sp>
        <p:nvSpPr>
          <p:cNvPr name="TextBox 11" id="11"/>
          <p:cNvSpPr txBox="true"/>
          <p:nvPr/>
        </p:nvSpPr>
        <p:spPr>
          <a:xfrm rot="0">
            <a:off x="716677" y="1579641"/>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Api Key</a:t>
            </a:r>
          </a:p>
        </p:txBody>
      </p:sp>
      <p:sp>
        <p:nvSpPr>
          <p:cNvPr name="TextBox 12" id="12"/>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215090" y="8696467"/>
            <a:ext cx="3091560" cy="957550"/>
            <a:chOff x="0" y="0"/>
            <a:chExt cx="2132177" cy="660400"/>
          </a:xfrm>
        </p:grpSpPr>
        <p:sp>
          <p:nvSpPr>
            <p:cNvPr name="Freeform 5" id="5"/>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grpSp>
        <p:nvGrpSpPr>
          <p:cNvPr name="Group 6" id="6"/>
          <p:cNvGrpSpPr/>
          <p:nvPr/>
        </p:nvGrpSpPr>
        <p:grpSpPr>
          <a:xfrm rot="0">
            <a:off x="215090" y="3281389"/>
            <a:ext cx="7046669" cy="4412318"/>
            <a:chOff x="0" y="0"/>
            <a:chExt cx="9395559" cy="5883091"/>
          </a:xfrm>
        </p:grpSpPr>
        <p:sp>
          <p:nvSpPr>
            <p:cNvPr name="Freeform 7" id="7"/>
            <p:cNvSpPr/>
            <p:nvPr/>
          </p:nvSpPr>
          <p:spPr>
            <a:xfrm flipH="false" flipV="false" rot="0">
              <a:off x="0" y="0"/>
              <a:ext cx="9395559" cy="5883091"/>
            </a:xfrm>
            <a:custGeom>
              <a:avLst/>
              <a:gdLst/>
              <a:ahLst/>
              <a:cxnLst/>
              <a:rect r="r" b="b" t="t" l="l"/>
              <a:pathLst>
                <a:path h="5883091" w="9395559">
                  <a:moveTo>
                    <a:pt x="0" y="0"/>
                  </a:moveTo>
                  <a:lnTo>
                    <a:pt x="9395559" y="0"/>
                  </a:lnTo>
                  <a:lnTo>
                    <a:pt x="9395559" y="5883091"/>
                  </a:lnTo>
                  <a:lnTo>
                    <a:pt x="0" y="5883091"/>
                  </a:lnTo>
                  <a:lnTo>
                    <a:pt x="0" y="0"/>
                  </a:lnTo>
                  <a:close/>
                </a:path>
              </a:pathLst>
            </a:custGeom>
            <a:blipFill>
              <a:blip r:embed="rId2">
                <a:extLst>
                  <a:ext uri="{96DAC541-7B7A-43D3-8B79-37D633B846F1}">
                    <asvg:svgBlip xmlns:asvg="http://schemas.microsoft.com/office/drawing/2016/SVG/main" r:embed="rId3"/>
                  </a:ext>
                </a:extLst>
              </a:blip>
              <a:stretch>
                <a:fillRect l="-4319" t="0" r="-4319" b="0"/>
              </a:stretch>
            </a:blipFill>
          </p:spPr>
        </p:sp>
        <p:sp>
          <p:nvSpPr>
            <p:cNvPr name="TextBox 8" id="8"/>
            <p:cNvSpPr txBox="true"/>
            <p:nvPr/>
          </p:nvSpPr>
          <p:spPr>
            <a:xfrm rot="0">
              <a:off x="567612" y="175775"/>
              <a:ext cx="8256711" cy="4181414"/>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The 'ApiEndpoints' class provides static constant variables that store the URLs for various API endpoints related to weather data retrieval and climate images. These URLs are constructed using the base API endpoints, query parameters, and the 'apiKey' variable from the 'apikey.dart' file. This approach helps in centralizing and organizing the API endpoints in one place for easier management and access throughout the codebase.</a:t>
              </a:r>
            </a:p>
          </p:txBody>
        </p:sp>
      </p:grpSp>
      <p:sp>
        <p:nvSpPr>
          <p:cNvPr name="Freeform 9" id="9"/>
          <p:cNvSpPr/>
          <p:nvPr/>
        </p:nvSpPr>
        <p:spPr>
          <a:xfrm flipH="false" flipV="false" rot="0">
            <a:off x="7453916" y="3113269"/>
            <a:ext cx="9250098" cy="4060462"/>
          </a:xfrm>
          <a:custGeom>
            <a:avLst/>
            <a:gdLst/>
            <a:ahLst/>
            <a:cxnLst/>
            <a:rect r="r" b="b" t="t" l="l"/>
            <a:pathLst>
              <a:path h="4060462" w="9250098">
                <a:moveTo>
                  <a:pt x="0" y="0"/>
                </a:moveTo>
                <a:lnTo>
                  <a:pt x="9250097" y="0"/>
                </a:lnTo>
                <a:lnTo>
                  <a:pt x="9250097" y="4060462"/>
                </a:lnTo>
                <a:lnTo>
                  <a:pt x="0" y="4060462"/>
                </a:lnTo>
                <a:lnTo>
                  <a:pt x="0" y="0"/>
                </a:lnTo>
                <a:close/>
              </a:path>
            </a:pathLst>
          </a:custGeom>
          <a:blipFill>
            <a:blip r:embed="rId4"/>
            <a:stretch>
              <a:fillRect l="0" t="0" r="0" b="0"/>
            </a:stretch>
          </a:blipFill>
        </p:spPr>
      </p:sp>
      <p:sp>
        <p:nvSpPr>
          <p:cNvPr name="Freeform 10" id="10"/>
          <p:cNvSpPr/>
          <p:nvPr/>
        </p:nvSpPr>
        <p:spPr>
          <a:xfrm flipH="false" flipV="false" rot="0">
            <a:off x="15871757" y="5312111"/>
            <a:ext cx="1964610" cy="5002479"/>
          </a:xfrm>
          <a:custGeom>
            <a:avLst/>
            <a:gdLst/>
            <a:ahLst/>
            <a:cxnLst/>
            <a:rect r="r" b="b" t="t" l="l"/>
            <a:pathLst>
              <a:path h="5002479" w="1964610">
                <a:moveTo>
                  <a:pt x="0" y="0"/>
                </a:moveTo>
                <a:lnTo>
                  <a:pt x="1964610" y="0"/>
                </a:lnTo>
                <a:lnTo>
                  <a:pt x="1964610" y="5002479"/>
                </a:lnTo>
                <a:lnTo>
                  <a:pt x="0" y="50024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20297" y="1435616"/>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Api Endpoints</a:t>
            </a:r>
          </a:p>
        </p:txBody>
      </p:sp>
      <p:sp>
        <p:nvSpPr>
          <p:cNvPr name="TextBox 12" id="12"/>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215090" y="8696467"/>
            <a:ext cx="3091560" cy="957550"/>
            <a:chOff x="0" y="0"/>
            <a:chExt cx="2132177" cy="660400"/>
          </a:xfrm>
        </p:grpSpPr>
        <p:sp>
          <p:nvSpPr>
            <p:cNvPr name="Freeform 5" id="5"/>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grpSp>
        <p:nvGrpSpPr>
          <p:cNvPr name="Group 6" id="6"/>
          <p:cNvGrpSpPr/>
          <p:nvPr/>
        </p:nvGrpSpPr>
        <p:grpSpPr>
          <a:xfrm rot="0">
            <a:off x="215090" y="3281389"/>
            <a:ext cx="7046669" cy="4061444"/>
            <a:chOff x="0" y="0"/>
            <a:chExt cx="9395559" cy="5415258"/>
          </a:xfrm>
        </p:grpSpPr>
        <p:sp>
          <p:nvSpPr>
            <p:cNvPr name="Freeform 7" id="7"/>
            <p:cNvSpPr/>
            <p:nvPr/>
          </p:nvSpPr>
          <p:spPr>
            <a:xfrm flipH="false" flipV="false" rot="0">
              <a:off x="0" y="0"/>
              <a:ext cx="9395559" cy="5415258"/>
            </a:xfrm>
            <a:custGeom>
              <a:avLst/>
              <a:gdLst/>
              <a:ahLst/>
              <a:cxnLst/>
              <a:rect r="r" b="b" t="t" l="l"/>
              <a:pathLst>
                <a:path h="5415258" w="9395559">
                  <a:moveTo>
                    <a:pt x="0" y="0"/>
                  </a:moveTo>
                  <a:lnTo>
                    <a:pt x="9395559" y="0"/>
                  </a:lnTo>
                  <a:lnTo>
                    <a:pt x="9395559" y="5415258"/>
                  </a:lnTo>
                  <a:lnTo>
                    <a:pt x="0" y="5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567612" y="175775"/>
              <a:ext cx="8256711" cy="3713582"/>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The 'ApiService' class provides a method 'getWeather' that makes API requests to retrieve weather data based on a provided location or user's current position. It uses the 'Dio' library for network requests and handles both successful responses and potential failures. The method returns an 'Either' type, allowing the caller to handle both success and failure cases appropriately.</a:t>
              </a:r>
            </a:p>
          </p:txBody>
        </p:sp>
      </p:grpSp>
      <p:sp>
        <p:nvSpPr>
          <p:cNvPr name="Freeform 9" id="9"/>
          <p:cNvSpPr/>
          <p:nvPr/>
        </p:nvSpPr>
        <p:spPr>
          <a:xfrm flipH="false" flipV="false" rot="0">
            <a:off x="8237333" y="2820907"/>
            <a:ext cx="8291505" cy="6755000"/>
          </a:xfrm>
          <a:custGeom>
            <a:avLst/>
            <a:gdLst/>
            <a:ahLst/>
            <a:cxnLst/>
            <a:rect r="r" b="b" t="t" l="l"/>
            <a:pathLst>
              <a:path h="6755000" w="8291505">
                <a:moveTo>
                  <a:pt x="0" y="0"/>
                </a:moveTo>
                <a:lnTo>
                  <a:pt x="8291505" y="0"/>
                </a:lnTo>
                <a:lnTo>
                  <a:pt x="8291505" y="6755000"/>
                </a:lnTo>
                <a:lnTo>
                  <a:pt x="0" y="6755000"/>
                </a:lnTo>
                <a:lnTo>
                  <a:pt x="0" y="0"/>
                </a:lnTo>
                <a:close/>
              </a:path>
            </a:pathLst>
          </a:custGeom>
          <a:blipFill>
            <a:blip r:embed="rId4"/>
            <a:stretch>
              <a:fillRect l="0" t="0" r="0" b="0"/>
            </a:stretch>
          </a:blipFill>
        </p:spPr>
      </p:sp>
      <p:sp>
        <p:nvSpPr>
          <p:cNvPr name="Freeform 10" id="10"/>
          <p:cNvSpPr/>
          <p:nvPr/>
        </p:nvSpPr>
        <p:spPr>
          <a:xfrm flipH="false" flipV="false" rot="0">
            <a:off x="15871757" y="5312111"/>
            <a:ext cx="1964610" cy="5002479"/>
          </a:xfrm>
          <a:custGeom>
            <a:avLst/>
            <a:gdLst/>
            <a:ahLst/>
            <a:cxnLst/>
            <a:rect r="r" b="b" t="t" l="l"/>
            <a:pathLst>
              <a:path h="5002479" w="1964610">
                <a:moveTo>
                  <a:pt x="0" y="0"/>
                </a:moveTo>
                <a:lnTo>
                  <a:pt x="1964610" y="0"/>
                </a:lnTo>
                <a:lnTo>
                  <a:pt x="1964610" y="5002479"/>
                </a:lnTo>
                <a:lnTo>
                  <a:pt x="0" y="50024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92582" y="1435072"/>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Api Service</a:t>
            </a:r>
          </a:p>
        </p:txBody>
      </p:sp>
      <p:sp>
        <p:nvSpPr>
          <p:cNvPr name="TextBox 12" id="12"/>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75892" y="4686562"/>
            <a:ext cx="5337205" cy="911792"/>
            <a:chOff x="0" y="0"/>
            <a:chExt cx="7116273" cy="1215723"/>
          </a:xfrm>
        </p:grpSpPr>
        <p:grpSp>
          <p:nvGrpSpPr>
            <p:cNvPr name="Group 5" id="5"/>
            <p:cNvGrpSpPr/>
            <p:nvPr/>
          </p:nvGrpSpPr>
          <p:grpSpPr>
            <a:xfrm rot="0">
              <a:off x="0" y="0"/>
              <a:ext cx="7116273" cy="1215723"/>
              <a:chOff x="0" y="0"/>
              <a:chExt cx="3677060" cy="660400"/>
            </a:xfrm>
          </p:grpSpPr>
          <p:sp>
            <p:nvSpPr>
              <p:cNvPr name="Freeform 6" id="6"/>
              <p:cNvSpPr/>
              <p:nvPr/>
            </p:nvSpPr>
            <p:spPr>
              <a:xfrm flipH="false" flipV="false" rot="0">
                <a:off x="0" y="0"/>
                <a:ext cx="3677060" cy="660400"/>
              </a:xfrm>
              <a:custGeom>
                <a:avLst/>
                <a:gdLst/>
                <a:ahLst/>
                <a:cxnLst/>
                <a:rect r="r" b="b" t="t" l="l"/>
                <a:pathLst>
                  <a:path h="660400" w="3677060">
                    <a:moveTo>
                      <a:pt x="3552600" y="660400"/>
                    </a:moveTo>
                    <a:lnTo>
                      <a:pt x="124460" y="660400"/>
                    </a:lnTo>
                    <a:cubicBezTo>
                      <a:pt x="55880" y="660400"/>
                      <a:pt x="0" y="604520"/>
                      <a:pt x="0" y="535940"/>
                    </a:cubicBezTo>
                    <a:lnTo>
                      <a:pt x="0" y="124460"/>
                    </a:lnTo>
                    <a:cubicBezTo>
                      <a:pt x="0" y="55880"/>
                      <a:pt x="55880" y="0"/>
                      <a:pt x="124460" y="0"/>
                    </a:cubicBezTo>
                    <a:lnTo>
                      <a:pt x="3552600" y="0"/>
                    </a:lnTo>
                    <a:cubicBezTo>
                      <a:pt x="3621180" y="0"/>
                      <a:pt x="3677060" y="55880"/>
                      <a:pt x="3677060" y="124460"/>
                    </a:cubicBezTo>
                    <a:lnTo>
                      <a:pt x="3677060" y="535940"/>
                    </a:lnTo>
                    <a:cubicBezTo>
                      <a:pt x="3677060" y="604520"/>
                      <a:pt x="3621180" y="660400"/>
                      <a:pt x="3552600" y="660400"/>
                    </a:cubicBezTo>
                    <a:close/>
                  </a:path>
                </a:pathLst>
              </a:custGeom>
              <a:solidFill>
                <a:srgbClr val="43C466"/>
              </a:solidFill>
            </p:spPr>
          </p:sp>
        </p:grpSp>
        <p:sp>
          <p:nvSpPr>
            <p:cNvPr name="TextBox 7" id="7"/>
            <p:cNvSpPr txBox="true"/>
            <p:nvPr/>
          </p:nvSpPr>
          <p:spPr>
            <a:xfrm rot="0">
              <a:off x="805849" y="420861"/>
              <a:ext cx="5504574" cy="364477"/>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This is what we add-in and use.</a:t>
              </a:r>
            </a:p>
          </p:txBody>
        </p:sp>
      </p:grpSp>
      <p:grpSp>
        <p:nvGrpSpPr>
          <p:cNvPr name="Group 8" id="8"/>
          <p:cNvGrpSpPr/>
          <p:nvPr/>
        </p:nvGrpSpPr>
        <p:grpSpPr>
          <a:xfrm rot="0">
            <a:off x="16215817" y="386989"/>
            <a:ext cx="1620549" cy="1540998"/>
            <a:chOff x="0" y="0"/>
            <a:chExt cx="2160733" cy="2054664"/>
          </a:xfrm>
        </p:grpSpPr>
        <p:grpSp>
          <p:nvGrpSpPr>
            <p:cNvPr name="Group 9" id="9"/>
            <p:cNvGrpSpPr/>
            <p:nvPr/>
          </p:nvGrpSpPr>
          <p:grpSpPr>
            <a:xfrm rot="0">
              <a:off x="0" y="0"/>
              <a:ext cx="2160733" cy="2054664"/>
              <a:chOff x="0" y="0"/>
              <a:chExt cx="4188895" cy="3983266"/>
            </a:xfrm>
          </p:grpSpPr>
          <p:sp>
            <p:nvSpPr>
              <p:cNvPr name="Freeform 10" id="1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11" id="1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12" id="1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13" id="13"/>
          <p:cNvGrpSpPr/>
          <p:nvPr/>
        </p:nvGrpSpPr>
        <p:grpSpPr>
          <a:xfrm rot="0">
            <a:off x="14272717" y="386989"/>
            <a:ext cx="1620549" cy="1540998"/>
            <a:chOff x="0" y="0"/>
            <a:chExt cx="2160733" cy="2054664"/>
          </a:xfrm>
        </p:grpSpPr>
        <p:grpSp>
          <p:nvGrpSpPr>
            <p:cNvPr name="Group 14" id="14"/>
            <p:cNvGrpSpPr/>
            <p:nvPr/>
          </p:nvGrpSpPr>
          <p:grpSpPr>
            <a:xfrm rot="0">
              <a:off x="0" y="0"/>
              <a:ext cx="2160733" cy="2054664"/>
              <a:chOff x="0" y="0"/>
              <a:chExt cx="4188895" cy="3983266"/>
            </a:xfrm>
          </p:grpSpPr>
          <p:sp>
            <p:nvSpPr>
              <p:cNvPr name="Freeform 15" id="15"/>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6" id="16"/>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7" id="17"/>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8" id="18"/>
          <p:cNvGrpSpPr/>
          <p:nvPr/>
        </p:nvGrpSpPr>
        <p:grpSpPr>
          <a:xfrm rot="0">
            <a:off x="12329617" y="386989"/>
            <a:ext cx="1620549" cy="1540998"/>
            <a:chOff x="0" y="0"/>
            <a:chExt cx="2160733" cy="2054664"/>
          </a:xfrm>
        </p:grpSpPr>
        <p:grpSp>
          <p:nvGrpSpPr>
            <p:cNvPr name="Group 19" id="19"/>
            <p:cNvGrpSpPr/>
            <p:nvPr/>
          </p:nvGrpSpPr>
          <p:grpSpPr>
            <a:xfrm rot="0">
              <a:off x="0" y="0"/>
              <a:ext cx="2160733" cy="2054664"/>
              <a:chOff x="0" y="0"/>
              <a:chExt cx="4188895" cy="3983266"/>
            </a:xfrm>
          </p:grpSpPr>
          <p:sp>
            <p:nvSpPr>
              <p:cNvPr name="Freeform 20" id="2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21" id="2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22" id="2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sp>
        <p:nvSpPr>
          <p:cNvPr name="Freeform 23" id="23"/>
          <p:cNvSpPr/>
          <p:nvPr/>
        </p:nvSpPr>
        <p:spPr>
          <a:xfrm flipH="false" flipV="false" rot="0">
            <a:off x="14698513" y="5933272"/>
            <a:ext cx="3339567" cy="5434207"/>
          </a:xfrm>
          <a:custGeom>
            <a:avLst/>
            <a:gdLst/>
            <a:ahLst/>
            <a:cxnLst/>
            <a:rect r="r" b="b" t="t" l="l"/>
            <a:pathLst>
              <a:path h="5434207" w="3339567">
                <a:moveTo>
                  <a:pt x="0" y="0"/>
                </a:moveTo>
                <a:lnTo>
                  <a:pt x="3339567" y="0"/>
                </a:lnTo>
                <a:lnTo>
                  <a:pt x="3339567" y="5434207"/>
                </a:lnTo>
                <a:lnTo>
                  <a:pt x="0" y="54342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5663119" y="2060849"/>
            <a:ext cx="4939022" cy="3933237"/>
          </a:xfrm>
          <a:custGeom>
            <a:avLst/>
            <a:gdLst/>
            <a:ahLst/>
            <a:cxnLst/>
            <a:rect r="r" b="b" t="t" l="l"/>
            <a:pathLst>
              <a:path h="3933237" w="4939022">
                <a:moveTo>
                  <a:pt x="0" y="0"/>
                </a:moveTo>
                <a:lnTo>
                  <a:pt x="4939022" y="0"/>
                </a:lnTo>
                <a:lnTo>
                  <a:pt x="4939022" y="3933237"/>
                </a:lnTo>
                <a:lnTo>
                  <a:pt x="0" y="3933237"/>
                </a:lnTo>
                <a:lnTo>
                  <a:pt x="0" y="0"/>
                </a:lnTo>
                <a:close/>
              </a:path>
            </a:pathLst>
          </a:custGeom>
          <a:blipFill>
            <a:blip r:embed="rId4"/>
            <a:stretch>
              <a:fillRect l="0" t="0" r="0" b="0"/>
            </a:stretch>
          </a:blipFill>
        </p:spPr>
      </p:sp>
      <p:sp>
        <p:nvSpPr>
          <p:cNvPr name="Freeform 25" id="25"/>
          <p:cNvSpPr/>
          <p:nvPr/>
        </p:nvSpPr>
        <p:spPr>
          <a:xfrm flipH="false" flipV="false" rot="0">
            <a:off x="9333695" y="5598354"/>
            <a:ext cx="4939022" cy="3936658"/>
          </a:xfrm>
          <a:custGeom>
            <a:avLst/>
            <a:gdLst/>
            <a:ahLst/>
            <a:cxnLst/>
            <a:rect r="r" b="b" t="t" l="l"/>
            <a:pathLst>
              <a:path h="3936658" w="4939022">
                <a:moveTo>
                  <a:pt x="0" y="0"/>
                </a:moveTo>
                <a:lnTo>
                  <a:pt x="4939022" y="0"/>
                </a:lnTo>
                <a:lnTo>
                  <a:pt x="4939022" y="3936658"/>
                </a:lnTo>
                <a:lnTo>
                  <a:pt x="0" y="3936658"/>
                </a:lnTo>
                <a:lnTo>
                  <a:pt x="0" y="0"/>
                </a:lnTo>
                <a:close/>
              </a:path>
            </a:pathLst>
          </a:custGeom>
          <a:blipFill>
            <a:blip r:embed="rId5"/>
            <a:stretch>
              <a:fillRect l="0" t="0" r="0" b="0"/>
            </a:stretch>
          </a:blipFill>
        </p:spPr>
      </p:sp>
      <p:sp>
        <p:nvSpPr>
          <p:cNvPr name="TextBox 26" id="26"/>
          <p:cNvSpPr txBox="true"/>
          <p:nvPr/>
        </p:nvSpPr>
        <p:spPr>
          <a:xfrm rot="0">
            <a:off x="694681" y="1291590"/>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Pubspec.yaml </a:t>
            </a:r>
          </a:p>
        </p:txBody>
      </p:sp>
      <p:sp>
        <p:nvSpPr>
          <p:cNvPr name="TextBox 27" id="27"/>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7967" y="2424312"/>
            <a:ext cx="6698731" cy="4875073"/>
          </a:xfrm>
          <a:prstGeom prst="rect">
            <a:avLst/>
          </a:prstGeom>
        </p:spPr>
        <p:txBody>
          <a:bodyPr anchor="t" rtlCol="false" tIns="0" lIns="0" bIns="0" rIns="0">
            <a:spAutoFit/>
          </a:bodyPr>
          <a:lstStyle/>
          <a:p>
            <a:pPr>
              <a:lnSpc>
                <a:spcPts val="12638"/>
              </a:lnSpc>
            </a:pPr>
            <a:r>
              <a:rPr lang="en-US" sz="12638" spc="-126">
                <a:solidFill>
                  <a:srgbClr val="000000"/>
                </a:solidFill>
                <a:latin typeface="DM Sans Bold"/>
              </a:rPr>
              <a:t>Weather</a:t>
            </a:r>
          </a:p>
          <a:p>
            <a:pPr>
              <a:lnSpc>
                <a:spcPts val="12638"/>
              </a:lnSpc>
            </a:pPr>
            <a:r>
              <a:rPr lang="en-US" sz="12638" spc="-126">
                <a:solidFill>
                  <a:srgbClr val="000000"/>
                </a:solidFill>
                <a:latin typeface="DM Sans Bold"/>
              </a:rPr>
              <a:t>Website</a:t>
            </a:r>
          </a:p>
          <a:p>
            <a:pPr marL="0" indent="0" lvl="0">
              <a:lnSpc>
                <a:spcPts val="12638"/>
              </a:lnSpc>
            </a:pPr>
          </a:p>
        </p:txBody>
      </p:sp>
      <p:sp>
        <p:nvSpPr>
          <p:cNvPr name="TextBox 3" id="3"/>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
        <p:nvSpPr>
          <p:cNvPr name="Freeform 4" id="4"/>
          <p:cNvSpPr/>
          <p:nvPr/>
        </p:nvSpPr>
        <p:spPr>
          <a:xfrm flipH="false" flipV="false" rot="0">
            <a:off x="13231007" y="2533898"/>
            <a:ext cx="3743074" cy="9530974"/>
          </a:xfrm>
          <a:custGeom>
            <a:avLst/>
            <a:gdLst/>
            <a:ahLst/>
            <a:cxnLst/>
            <a:rect r="r" b="b" t="t" l="l"/>
            <a:pathLst>
              <a:path h="9530974" w="3743074">
                <a:moveTo>
                  <a:pt x="0" y="0"/>
                </a:moveTo>
                <a:lnTo>
                  <a:pt x="3743074" y="0"/>
                </a:lnTo>
                <a:lnTo>
                  <a:pt x="3743074" y="9530974"/>
                </a:lnTo>
                <a:lnTo>
                  <a:pt x="0" y="9530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3326257" y="981075"/>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July 13,</a:t>
            </a:r>
            <a:r>
              <a:rPr lang="en-US" sz="2400" u="none">
                <a:solidFill>
                  <a:srgbClr val="000000"/>
                </a:solidFill>
                <a:latin typeface="DM Sans"/>
              </a:rPr>
              <a:t>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01470" y="4047269"/>
            <a:ext cx="9011862" cy="1865776"/>
          </a:xfrm>
          <a:prstGeom prst="rect">
            <a:avLst/>
          </a:prstGeom>
        </p:spPr>
        <p:txBody>
          <a:bodyPr anchor="t" rtlCol="false" tIns="0" lIns="0" bIns="0" rIns="0">
            <a:spAutoFit/>
          </a:bodyPr>
          <a:lstStyle/>
          <a:p>
            <a:pPr algn="ctr" marL="0" indent="0" lvl="0">
              <a:lnSpc>
                <a:spcPts val="14300"/>
              </a:lnSpc>
            </a:pPr>
            <a:r>
              <a:rPr lang="en-US" sz="13000" spc="-130">
                <a:solidFill>
                  <a:srgbClr val="000000"/>
                </a:solidFill>
                <a:latin typeface="DM Sans Bold"/>
              </a:rPr>
              <a:t>Let's Start!</a:t>
            </a:r>
          </a:p>
        </p:txBody>
      </p:sp>
      <p:grpSp>
        <p:nvGrpSpPr>
          <p:cNvPr name="Group 3" id="3"/>
          <p:cNvGrpSpPr/>
          <p:nvPr/>
        </p:nvGrpSpPr>
        <p:grpSpPr>
          <a:xfrm rot="0">
            <a:off x="10688871" y="2753373"/>
            <a:ext cx="3644143" cy="1311892"/>
            <a:chOff x="0" y="0"/>
            <a:chExt cx="4858858" cy="1749189"/>
          </a:xfrm>
        </p:grpSpPr>
        <p:sp>
          <p:nvSpPr>
            <p:cNvPr name="Freeform 4" id="4"/>
            <p:cNvSpPr/>
            <p:nvPr/>
          </p:nvSpPr>
          <p:spPr>
            <a:xfrm flipH="true" flipV="false" rot="0">
              <a:off x="0" y="0"/>
              <a:ext cx="4858858" cy="1749189"/>
            </a:xfrm>
            <a:custGeom>
              <a:avLst/>
              <a:gdLst/>
              <a:ahLst/>
              <a:cxnLst/>
              <a:rect r="r" b="b" t="t" l="l"/>
              <a:pathLst>
                <a:path h="1749189" w="4858858">
                  <a:moveTo>
                    <a:pt x="4858858" y="0"/>
                  </a:moveTo>
                  <a:lnTo>
                    <a:pt x="0" y="0"/>
                  </a:lnTo>
                  <a:lnTo>
                    <a:pt x="0" y="1749189"/>
                  </a:lnTo>
                  <a:lnTo>
                    <a:pt x="4858858" y="1749189"/>
                  </a:lnTo>
                  <a:lnTo>
                    <a:pt x="48588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33542" y="201128"/>
              <a:ext cx="3591773" cy="528843"/>
            </a:xfrm>
            <a:prstGeom prst="rect">
              <a:avLst/>
            </a:prstGeom>
          </p:spPr>
          <p:txBody>
            <a:bodyPr anchor="t" rtlCol="false" tIns="0" lIns="0" bIns="0" rIns="0">
              <a:spAutoFit/>
            </a:bodyPr>
            <a:lstStyle/>
            <a:p>
              <a:pPr algn="ctr" marL="0" indent="0" lvl="0">
                <a:lnSpc>
                  <a:spcPts val="3359"/>
                </a:lnSpc>
                <a:spcBef>
                  <a:spcPct val="0"/>
                </a:spcBef>
              </a:pPr>
              <a:r>
                <a:rPr lang="en-US" sz="2400" spc="-24">
                  <a:solidFill>
                    <a:srgbClr val="FFFFFF"/>
                  </a:solidFill>
                  <a:latin typeface="DM Sans Bold"/>
                </a:rPr>
                <a:t>Are you ready?</a:t>
              </a:r>
            </a:p>
          </p:txBody>
        </p:sp>
      </p:grpSp>
      <p:sp>
        <p:nvSpPr>
          <p:cNvPr name="Freeform 6" id="6"/>
          <p:cNvSpPr/>
          <p:nvPr/>
        </p:nvSpPr>
        <p:spPr>
          <a:xfrm flipH="false" flipV="false" rot="0">
            <a:off x="13413332" y="4065265"/>
            <a:ext cx="2663014" cy="6718614"/>
          </a:xfrm>
          <a:custGeom>
            <a:avLst/>
            <a:gdLst/>
            <a:ahLst/>
            <a:cxnLst/>
            <a:rect r="r" b="b" t="t" l="l"/>
            <a:pathLst>
              <a:path h="6718614" w="2663014">
                <a:moveTo>
                  <a:pt x="0" y="0"/>
                </a:moveTo>
                <a:lnTo>
                  <a:pt x="2663014" y="0"/>
                </a:lnTo>
                <a:lnTo>
                  <a:pt x="2663014" y="6718614"/>
                </a:lnTo>
                <a:lnTo>
                  <a:pt x="0" y="6718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
        <p:nvSpPr>
          <p:cNvPr name="TextBox 8" id="8"/>
          <p:cNvSpPr txBox="true"/>
          <p:nvPr/>
        </p:nvSpPr>
        <p:spPr>
          <a:xfrm rot="0">
            <a:off x="13326257" y="981075"/>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July 13,</a:t>
            </a:r>
            <a:r>
              <a:rPr lang="en-US" sz="2400" u="none">
                <a:solidFill>
                  <a:srgbClr val="000000"/>
                </a:solidFill>
                <a:latin typeface="DM Sans"/>
              </a:rPr>
              <a:t> 2023</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447642"/>
            <a:ext cx="17384733" cy="8437350"/>
            <a:chOff x="0" y="0"/>
            <a:chExt cx="9620467" cy="4669111"/>
          </a:xfrm>
        </p:grpSpPr>
        <p:sp>
          <p:nvSpPr>
            <p:cNvPr name="Freeform 3" id="3"/>
            <p:cNvSpPr/>
            <p:nvPr/>
          </p:nvSpPr>
          <p:spPr>
            <a:xfrm flipH="false" flipV="false" rot="0">
              <a:off x="0" y="0"/>
              <a:ext cx="9620467" cy="4669111"/>
            </a:xfrm>
            <a:custGeom>
              <a:avLst/>
              <a:gdLst/>
              <a:ahLst/>
              <a:cxnLst/>
              <a:rect r="r" b="b" t="t" l="l"/>
              <a:pathLst>
                <a:path h="4669111" w="9620467">
                  <a:moveTo>
                    <a:pt x="9496007" y="4669111"/>
                  </a:moveTo>
                  <a:lnTo>
                    <a:pt x="124460" y="4669111"/>
                  </a:lnTo>
                  <a:cubicBezTo>
                    <a:pt x="55880" y="4669111"/>
                    <a:pt x="0" y="4613231"/>
                    <a:pt x="0" y="4544651"/>
                  </a:cubicBezTo>
                  <a:lnTo>
                    <a:pt x="0" y="124460"/>
                  </a:lnTo>
                  <a:cubicBezTo>
                    <a:pt x="0" y="55880"/>
                    <a:pt x="55880" y="0"/>
                    <a:pt x="124460" y="0"/>
                  </a:cubicBezTo>
                  <a:lnTo>
                    <a:pt x="9496007" y="0"/>
                  </a:lnTo>
                  <a:cubicBezTo>
                    <a:pt x="9564587" y="0"/>
                    <a:pt x="9620467" y="55880"/>
                    <a:pt x="9620467" y="124460"/>
                  </a:cubicBezTo>
                  <a:lnTo>
                    <a:pt x="9620467" y="4544651"/>
                  </a:lnTo>
                  <a:cubicBezTo>
                    <a:pt x="9620467" y="4613231"/>
                    <a:pt x="9564587" y="4669111"/>
                    <a:pt x="9496007" y="4669111"/>
                  </a:cubicBezTo>
                  <a:close/>
                </a:path>
              </a:pathLst>
            </a:custGeom>
            <a:solidFill>
              <a:srgbClr val="EDEDED"/>
            </a:solidFill>
          </p:spPr>
        </p:sp>
      </p:grpSp>
      <p:sp>
        <p:nvSpPr>
          <p:cNvPr name="Freeform 4" id="4"/>
          <p:cNvSpPr/>
          <p:nvPr/>
        </p:nvSpPr>
        <p:spPr>
          <a:xfrm flipH="false" flipV="false" rot="0">
            <a:off x="3804133" y="2037228"/>
            <a:ext cx="13677508" cy="7258178"/>
          </a:xfrm>
          <a:custGeom>
            <a:avLst/>
            <a:gdLst/>
            <a:ahLst/>
            <a:cxnLst/>
            <a:rect r="r" b="b" t="t" l="l"/>
            <a:pathLst>
              <a:path h="7258178" w="13677508">
                <a:moveTo>
                  <a:pt x="0" y="0"/>
                </a:moveTo>
                <a:lnTo>
                  <a:pt x="13677507" y="0"/>
                </a:lnTo>
                <a:lnTo>
                  <a:pt x="13677507" y="7258178"/>
                </a:lnTo>
                <a:lnTo>
                  <a:pt x="0" y="7258178"/>
                </a:lnTo>
                <a:lnTo>
                  <a:pt x="0" y="0"/>
                </a:lnTo>
                <a:close/>
              </a:path>
            </a:pathLst>
          </a:custGeom>
          <a:blipFill>
            <a:blip r:embed="rId2"/>
            <a:stretch>
              <a:fillRect l="0" t="0" r="0" b="0"/>
            </a:stretch>
          </a:blipFill>
        </p:spPr>
      </p:sp>
      <p:sp>
        <p:nvSpPr>
          <p:cNvPr name="TextBox 5" id="5"/>
          <p:cNvSpPr txBox="true"/>
          <p:nvPr/>
        </p:nvSpPr>
        <p:spPr>
          <a:xfrm rot="0">
            <a:off x="451633" y="80200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
        <p:nvSpPr>
          <p:cNvPr name="TextBox 6" id="6"/>
          <p:cNvSpPr txBox="true"/>
          <p:nvPr/>
        </p:nvSpPr>
        <p:spPr>
          <a:xfrm rot="0">
            <a:off x="1028700" y="4252389"/>
            <a:ext cx="3933043" cy="1925098"/>
          </a:xfrm>
          <a:prstGeom prst="rect">
            <a:avLst/>
          </a:prstGeom>
        </p:spPr>
        <p:txBody>
          <a:bodyPr anchor="t" rtlCol="false" tIns="0" lIns="0" bIns="0" rIns="0">
            <a:spAutoFit/>
          </a:bodyPr>
          <a:lstStyle/>
          <a:p>
            <a:pPr>
              <a:lnSpc>
                <a:spcPts val="7420"/>
              </a:lnSpc>
            </a:pPr>
            <a:r>
              <a:rPr lang="en-US" sz="7420" spc="-74">
                <a:solidFill>
                  <a:srgbClr val="000000"/>
                </a:solidFill>
                <a:latin typeface="DM Sans Bold"/>
              </a:rPr>
              <a:t>Home</a:t>
            </a:r>
          </a:p>
          <a:p>
            <a:pPr marL="0" indent="0" lvl="0">
              <a:lnSpc>
                <a:spcPts val="7420"/>
              </a:lnSpc>
            </a:pPr>
            <a:r>
              <a:rPr lang="en-US" sz="7420" spc="-74">
                <a:solidFill>
                  <a:srgbClr val="000000"/>
                </a:solidFill>
                <a:latin typeface="DM Sans Bold"/>
              </a:rPr>
              <a:t>Page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377223"/>
            <a:ext cx="17384733" cy="8437350"/>
            <a:chOff x="0" y="0"/>
            <a:chExt cx="9620467" cy="4669111"/>
          </a:xfrm>
        </p:grpSpPr>
        <p:sp>
          <p:nvSpPr>
            <p:cNvPr name="Freeform 3" id="3"/>
            <p:cNvSpPr/>
            <p:nvPr/>
          </p:nvSpPr>
          <p:spPr>
            <a:xfrm flipH="false" flipV="false" rot="0">
              <a:off x="0" y="0"/>
              <a:ext cx="9620467" cy="4669111"/>
            </a:xfrm>
            <a:custGeom>
              <a:avLst/>
              <a:gdLst/>
              <a:ahLst/>
              <a:cxnLst/>
              <a:rect r="r" b="b" t="t" l="l"/>
              <a:pathLst>
                <a:path h="4669111" w="9620467">
                  <a:moveTo>
                    <a:pt x="9496007" y="4669111"/>
                  </a:moveTo>
                  <a:lnTo>
                    <a:pt x="124460" y="4669111"/>
                  </a:lnTo>
                  <a:cubicBezTo>
                    <a:pt x="55880" y="4669111"/>
                    <a:pt x="0" y="4613231"/>
                    <a:pt x="0" y="4544651"/>
                  </a:cubicBezTo>
                  <a:lnTo>
                    <a:pt x="0" y="124460"/>
                  </a:lnTo>
                  <a:cubicBezTo>
                    <a:pt x="0" y="55880"/>
                    <a:pt x="55880" y="0"/>
                    <a:pt x="124460" y="0"/>
                  </a:cubicBezTo>
                  <a:lnTo>
                    <a:pt x="9496007" y="0"/>
                  </a:lnTo>
                  <a:cubicBezTo>
                    <a:pt x="9564587" y="0"/>
                    <a:pt x="9620467" y="55880"/>
                    <a:pt x="9620467" y="124460"/>
                  </a:cubicBezTo>
                  <a:lnTo>
                    <a:pt x="9620467" y="4544651"/>
                  </a:lnTo>
                  <a:cubicBezTo>
                    <a:pt x="9620467" y="4613231"/>
                    <a:pt x="9564587" y="4669111"/>
                    <a:pt x="9496007" y="4669111"/>
                  </a:cubicBezTo>
                  <a:close/>
                </a:path>
              </a:pathLst>
            </a:custGeom>
            <a:solidFill>
              <a:srgbClr val="EDEDED"/>
            </a:solidFill>
          </p:spPr>
        </p:sp>
      </p:grpSp>
      <p:sp>
        <p:nvSpPr>
          <p:cNvPr name="Freeform 4" id="4"/>
          <p:cNvSpPr/>
          <p:nvPr/>
        </p:nvSpPr>
        <p:spPr>
          <a:xfrm flipH="false" flipV="false" rot="0">
            <a:off x="6661316" y="882965"/>
            <a:ext cx="4965369" cy="3520224"/>
          </a:xfrm>
          <a:custGeom>
            <a:avLst/>
            <a:gdLst/>
            <a:ahLst/>
            <a:cxnLst/>
            <a:rect r="r" b="b" t="t" l="l"/>
            <a:pathLst>
              <a:path h="3520224" w="4965369">
                <a:moveTo>
                  <a:pt x="0" y="0"/>
                </a:moveTo>
                <a:lnTo>
                  <a:pt x="4965368" y="0"/>
                </a:lnTo>
                <a:lnTo>
                  <a:pt x="4965368" y="3520224"/>
                </a:lnTo>
                <a:lnTo>
                  <a:pt x="0" y="3520224"/>
                </a:lnTo>
                <a:lnTo>
                  <a:pt x="0" y="0"/>
                </a:lnTo>
                <a:close/>
              </a:path>
            </a:pathLst>
          </a:custGeom>
          <a:blipFill>
            <a:blip r:embed="rId2"/>
            <a:stretch>
              <a:fillRect l="0" t="0" r="0" b="0"/>
            </a:stretch>
          </a:blipFill>
        </p:spPr>
      </p:sp>
      <p:sp>
        <p:nvSpPr>
          <p:cNvPr name="TextBox 5" id="5"/>
          <p:cNvSpPr txBox="true"/>
          <p:nvPr/>
        </p:nvSpPr>
        <p:spPr>
          <a:xfrm rot="0">
            <a:off x="451633" y="512532"/>
            <a:ext cx="4581128" cy="864691"/>
          </a:xfrm>
          <a:prstGeom prst="rect">
            <a:avLst/>
          </a:prstGeom>
        </p:spPr>
        <p:txBody>
          <a:bodyPr anchor="t" rtlCol="false" tIns="0" lIns="0" bIns="0" rIns="0">
            <a:spAutoFit/>
          </a:bodyPr>
          <a:lstStyle/>
          <a:p>
            <a:pPr marL="0" indent="0" lvl="0">
              <a:lnSpc>
                <a:spcPts val="6501"/>
              </a:lnSpc>
            </a:pPr>
            <a:r>
              <a:rPr lang="en-US" sz="6501" spc="-65">
                <a:solidFill>
                  <a:srgbClr val="000000"/>
                </a:solidFill>
                <a:latin typeface="DM Sans Bold"/>
              </a:rPr>
              <a:t>index.html</a:t>
            </a:r>
          </a:p>
        </p:txBody>
      </p:sp>
      <p:sp>
        <p:nvSpPr>
          <p:cNvPr name="Freeform 6" id="6"/>
          <p:cNvSpPr/>
          <p:nvPr/>
        </p:nvSpPr>
        <p:spPr>
          <a:xfrm flipH="false" flipV="false" rot="0">
            <a:off x="7192734" y="4726799"/>
            <a:ext cx="4965369" cy="5087774"/>
          </a:xfrm>
          <a:custGeom>
            <a:avLst/>
            <a:gdLst/>
            <a:ahLst/>
            <a:cxnLst/>
            <a:rect r="r" b="b" t="t" l="l"/>
            <a:pathLst>
              <a:path h="5087774" w="4965369">
                <a:moveTo>
                  <a:pt x="0" y="0"/>
                </a:moveTo>
                <a:lnTo>
                  <a:pt x="4965368" y="0"/>
                </a:lnTo>
                <a:lnTo>
                  <a:pt x="4965368" y="5087774"/>
                </a:lnTo>
                <a:lnTo>
                  <a:pt x="0" y="5087774"/>
                </a:lnTo>
                <a:lnTo>
                  <a:pt x="0" y="0"/>
                </a:lnTo>
                <a:close/>
              </a:path>
            </a:pathLst>
          </a:custGeom>
          <a:blipFill>
            <a:blip r:embed="rId3"/>
            <a:stretch>
              <a:fillRect l="0" t="0" r="0" b="0"/>
            </a:stretch>
          </a:blipFill>
        </p:spPr>
      </p:sp>
      <p:sp>
        <p:nvSpPr>
          <p:cNvPr name="Freeform 7" id="7"/>
          <p:cNvSpPr/>
          <p:nvPr/>
        </p:nvSpPr>
        <p:spPr>
          <a:xfrm flipH="false" flipV="false" rot="0">
            <a:off x="12307057" y="2504538"/>
            <a:ext cx="4952243" cy="3091359"/>
          </a:xfrm>
          <a:custGeom>
            <a:avLst/>
            <a:gdLst/>
            <a:ahLst/>
            <a:cxnLst/>
            <a:rect r="r" b="b" t="t" l="l"/>
            <a:pathLst>
              <a:path h="3091359" w="4952243">
                <a:moveTo>
                  <a:pt x="0" y="0"/>
                </a:moveTo>
                <a:lnTo>
                  <a:pt x="4952243" y="0"/>
                </a:lnTo>
                <a:lnTo>
                  <a:pt x="4952243" y="3091360"/>
                </a:lnTo>
                <a:lnTo>
                  <a:pt x="0" y="3091360"/>
                </a:lnTo>
                <a:lnTo>
                  <a:pt x="0" y="0"/>
                </a:lnTo>
                <a:close/>
              </a:path>
            </a:pathLst>
          </a:custGeom>
          <a:blipFill>
            <a:blip r:embed="rId4"/>
            <a:stretch>
              <a:fillRect l="0" t="0" r="0" b="0"/>
            </a:stretch>
          </a:blipFill>
        </p:spPr>
      </p:sp>
      <p:grpSp>
        <p:nvGrpSpPr>
          <p:cNvPr name="Group 8" id="8"/>
          <p:cNvGrpSpPr/>
          <p:nvPr/>
        </p:nvGrpSpPr>
        <p:grpSpPr>
          <a:xfrm rot="0">
            <a:off x="215090" y="3281389"/>
            <a:ext cx="7046669" cy="3008821"/>
            <a:chOff x="0" y="0"/>
            <a:chExt cx="9395559" cy="4011762"/>
          </a:xfrm>
        </p:grpSpPr>
        <p:sp>
          <p:nvSpPr>
            <p:cNvPr name="Freeform 9" id="9"/>
            <p:cNvSpPr/>
            <p:nvPr/>
          </p:nvSpPr>
          <p:spPr>
            <a:xfrm flipH="false" flipV="false" rot="0">
              <a:off x="0" y="0"/>
              <a:ext cx="9395559" cy="4011762"/>
            </a:xfrm>
            <a:custGeom>
              <a:avLst/>
              <a:gdLst/>
              <a:ahLst/>
              <a:cxnLst/>
              <a:rect r="r" b="b" t="t" l="l"/>
              <a:pathLst>
                <a:path h="4011762" w="9395559">
                  <a:moveTo>
                    <a:pt x="0" y="0"/>
                  </a:moveTo>
                  <a:lnTo>
                    <a:pt x="9395559" y="0"/>
                  </a:lnTo>
                  <a:lnTo>
                    <a:pt x="9395559" y="4011762"/>
                  </a:lnTo>
                  <a:lnTo>
                    <a:pt x="0" y="4011762"/>
                  </a:lnTo>
                  <a:lnTo>
                    <a:pt x="0" y="0"/>
                  </a:lnTo>
                  <a:close/>
                </a:path>
              </a:pathLst>
            </a:custGeom>
            <a:blipFill>
              <a:blip r:embed="rId5">
                <a:extLst>
                  <a:ext uri="{96DAC541-7B7A-43D3-8B79-37D633B846F1}">
                    <asvg:svgBlip xmlns:asvg="http://schemas.microsoft.com/office/drawing/2016/SVG/main" r:embed="rId6"/>
                  </a:ext>
                </a:extLst>
              </a:blip>
              <a:stretch>
                <a:fillRect l="0" t="-17492" r="0" b="-17492"/>
              </a:stretch>
            </a:blipFill>
          </p:spPr>
        </p:sp>
        <p:sp>
          <p:nvSpPr>
            <p:cNvPr name="TextBox 10" id="10"/>
            <p:cNvSpPr txBox="true"/>
            <p:nvPr/>
          </p:nvSpPr>
          <p:spPr>
            <a:xfrm rot="0">
              <a:off x="567612" y="175775"/>
              <a:ext cx="8256711" cy="2310085"/>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This code sets up the basic structure of a weather app website with a navigation bar, a weather search bar, and weather information display. It also includes the integration of an OpenWeatherMap widget for enhanced weather data.</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447642"/>
            <a:ext cx="17384733" cy="8437350"/>
            <a:chOff x="0" y="0"/>
            <a:chExt cx="9620467" cy="4669111"/>
          </a:xfrm>
        </p:grpSpPr>
        <p:sp>
          <p:nvSpPr>
            <p:cNvPr name="Freeform 3" id="3"/>
            <p:cNvSpPr/>
            <p:nvPr/>
          </p:nvSpPr>
          <p:spPr>
            <a:xfrm flipH="false" flipV="false" rot="0">
              <a:off x="0" y="0"/>
              <a:ext cx="9620467" cy="4669111"/>
            </a:xfrm>
            <a:custGeom>
              <a:avLst/>
              <a:gdLst/>
              <a:ahLst/>
              <a:cxnLst/>
              <a:rect r="r" b="b" t="t" l="l"/>
              <a:pathLst>
                <a:path h="4669111" w="9620467">
                  <a:moveTo>
                    <a:pt x="9496007" y="4669111"/>
                  </a:moveTo>
                  <a:lnTo>
                    <a:pt x="124460" y="4669111"/>
                  </a:lnTo>
                  <a:cubicBezTo>
                    <a:pt x="55880" y="4669111"/>
                    <a:pt x="0" y="4613231"/>
                    <a:pt x="0" y="4544651"/>
                  </a:cubicBezTo>
                  <a:lnTo>
                    <a:pt x="0" y="124460"/>
                  </a:lnTo>
                  <a:cubicBezTo>
                    <a:pt x="0" y="55880"/>
                    <a:pt x="55880" y="0"/>
                    <a:pt x="124460" y="0"/>
                  </a:cubicBezTo>
                  <a:lnTo>
                    <a:pt x="9496007" y="0"/>
                  </a:lnTo>
                  <a:cubicBezTo>
                    <a:pt x="9564587" y="0"/>
                    <a:pt x="9620467" y="55880"/>
                    <a:pt x="9620467" y="124460"/>
                  </a:cubicBezTo>
                  <a:lnTo>
                    <a:pt x="9620467" y="4544651"/>
                  </a:lnTo>
                  <a:cubicBezTo>
                    <a:pt x="9620467" y="4613231"/>
                    <a:pt x="9564587" y="4669111"/>
                    <a:pt x="9496007" y="4669111"/>
                  </a:cubicBezTo>
                  <a:close/>
                </a:path>
              </a:pathLst>
            </a:custGeom>
            <a:solidFill>
              <a:srgbClr val="EDEDED"/>
            </a:solidFill>
          </p:spPr>
        </p:sp>
      </p:grpSp>
      <p:sp>
        <p:nvSpPr>
          <p:cNvPr name="Freeform 4" id="4"/>
          <p:cNvSpPr/>
          <p:nvPr/>
        </p:nvSpPr>
        <p:spPr>
          <a:xfrm flipH="false" flipV="false" rot="0">
            <a:off x="6592061" y="1945679"/>
            <a:ext cx="5103878" cy="3197821"/>
          </a:xfrm>
          <a:custGeom>
            <a:avLst/>
            <a:gdLst/>
            <a:ahLst/>
            <a:cxnLst/>
            <a:rect r="r" b="b" t="t" l="l"/>
            <a:pathLst>
              <a:path h="3197821" w="5103878">
                <a:moveTo>
                  <a:pt x="0" y="0"/>
                </a:moveTo>
                <a:lnTo>
                  <a:pt x="5103878" y="0"/>
                </a:lnTo>
                <a:lnTo>
                  <a:pt x="5103878" y="3197821"/>
                </a:lnTo>
                <a:lnTo>
                  <a:pt x="0" y="3197821"/>
                </a:lnTo>
                <a:lnTo>
                  <a:pt x="0" y="0"/>
                </a:lnTo>
                <a:close/>
              </a:path>
            </a:pathLst>
          </a:custGeom>
          <a:blipFill>
            <a:blip r:embed="rId2"/>
            <a:stretch>
              <a:fillRect l="0" t="0" r="0" b="0"/>
            </a:stretch>
          </a:blipFill>
        </p:spPr>
      </p:sp>
      <p:sp>
        <p:nvSpPr>
          <p:cNvPr name="TextBox 5" id="5"/>
          <p:cNvSpPr txBox="true"/>
          <p:nvPr/>
        </p:nvSpPr>
        <p:spPr>
          <a:xfrm rot="0">
            <a:off x="208114" y="9567428"/>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
        <p:nvSpPr>
          <p:cNvPr name="TextBox 6" id="6"/>
          <p:cNvSpPr txBox="true"/>
          <p:nvPr/>
        </p:nvSpPr>
        <p:spPr>
          <a:xfrm rot="0">
            <a:off x="451633" y="365353"/>
            <a:ext cx="3446003" cy="864691"/>
          </a:xfrm>
          <a:prstGeom prst="rect">
            <a:avLst/>
          </a:prstGeom>
        </p:spPr>
        <p:txBody>
          <a:bodyPr anchor="t" rtlCol="false" tIns="0" lIns="0" bIns="0" rIns="0">
            <a:spAutoFit/>
          </a:bodyPr>
          <a:lstStyle/>
          <a:p>
            <a:pPr marL="0" indent="0" lvl="0">
              <a:lnSpc>
                <a:spcPts val="6501"/>
              </a:lnSpc>
            </a:pPr>
            <a:r>
              <a:rPr lang="en-US" sz="6501" spc="-65">
                <a:solidFill>
                  <a:srgbClr val="000000"/>
                </a:solidFill>
                <a:latin typeface="DM Sans Bold"/>
              </a:rPr>
              <a:t>index.js</a:t>
            </a:r>
          </a:p>
        </p:txBody>
      </p:sp>
      <p:sp>
        <p:nvSpPr>
          <p:cNvPr name="Freeform 7" id="7"/>
          <p:cNvSpPr/>
          <p:nvPr/>
        </p:nvSpPr>
        <p:spPr>
          <a:xfrm flipH="false" flipV="false" rot="0">
            <a:off x="6784084" y="5666317"/>
            <a:ext cx="5098944" cy="3289991"/>
          </a:xfrm>
          <a:custGeom>
            <a:avLst/>
            <a:gdLst/>
            <a:ahLst/>
            <a:cxnLst/>
            <a:rect r="r" b="b" t="t" l="l"/>
            <a:pathLst>
              <a:path h="3289991" w="5098944">
                <a:moveTo>
                  <a:pt x="0" y="0"/>
                </a:moveTo>
                <a:lnTo>
                  <a:pt x="5098944" y="0"/>
                </a:lnTo>
                <a:lnTo>
                  <a:pt x="5098944" y="3289991"/>
                </a:lnTo>
                <a:lnTo>
                  <a:pt x="0" y="3289991"/>
                </a:lnTo>
                <a:lnTo>
                  <a:pt x="0" y="0"/>
                </a:lnTo>
                <a:close/>
              </a:path>
            </a:pathLst>
          </a:custGeom>
          <a:blipFill>
            <a:blip r:embed="rId3"/>
            <a:stretch>
              <a:fillRect l="0" t="0" r="-551" b="0"/>
            </a:stretch>
          </a:blipFill>
        </p:spPr>
      </p:sp>
      <p:sp>
        <p:nvSpPr>
          <p:cNvPr name="Freeform 8" id="8"/>
          <p:cNvSpPr/>
          <p:nvPr/>
        </p:nvSpPr>
        <p:spPr>
          <a:xfrm flipH="false" flipV="false" rot="0">
            <a:off x="12350752" y="3066774"/>
            <a:ext cx="5081432" cy="3314732"/>
          </a:xfrm>
          <a:custGeom>
            <a:avLst/>
            <a:gdLst/>
            <a:ahLst/>
            <a:cxnLst/>
            <a:rect r="r" b="b" t="t" l="l"/>
            <a:pathLst>
              <a:path h="3314732" w="5081432">
                <a:moveTo>
                  <a:pt x="0" y="0"/>
                </a:moveTo>
                <a:lnTo>
                  <a:pt x="5081432" y="0"/>
                </a:lnTo>
                <a:lnTo>
                  <a:pt x="5081432" y="3314732"/>
                </a:lnTo>
                <a:lnTo>
                  <a:pt x="0" y="3314732"/>
                </a:lnTo>
                <a:lnTo>
                  <a:pt x="0" y="0"/>
                </a:lnTo>
                <a:close/>
              </a:path>
            </a:pathLst>
          </a:custGeom>
          <a:blipFill>
            <a:blip r:embed="rId4"/>
            <a:stretch>
              <a:fillRect l="0" t="0" r="0" b="0"/>
            </a:stretch>
          </a:blipFill>
        </p:spPr>
      </p:sp>
      <p:grpSp>
        <p:nvGrpSpPr>
          <p:cNvPr name="Group 9" id="9"/>
          <p:cNvGrpSpPr/>
          <p:nvPr/>
        </p:nvGrpSpPr>
        <p:grpSpPr>
          <a:xfrm rot="0">
            <a:off x="175892" y="3676624"/>
            <a:ext cx="5337205" cy="2931667"/>
            <a:chOff x="0" y="0"/>
            <a:chExt cx="7116273" cy="3908889"/>
          </a:xfrm>
        </p:grpSpPr>
        <p:grpSp>
          <p:nvGrpSpPr>
            <p:cNvPr name="Group 10" id="10"/>
            <p:cNvGrpSpPr/>
            <p:nvPr/>
          </p:nvGrpSpPr>
          <p:grpSpPr>
            <a:xfrm rot="0">
              <a:off x="0" y="0"/>
              <a:ext cx="7116273" cy="3908889"/>
              <a:chOff x="0" y="0"/>
              <a:chExt cx="3677060" cy="2123371"/>
            </a:xfrm>
          </p:grpSpPr>
          <p:sp>
            <p:nvSpPr>
              <p:cNvPr name="Freeform 11" id="11"/>
              <p:cNvSpPr/>
              <p:nvPr/>
            </p:nvSpPr>
            <p:spPr>
              <a:xfrm flipH="false" flipV="false" rot="0">
                <a:off x="0" y="0"/>
                <a:ext cx="3677060" cy="2123371"/>
              </a:xfrm>
              <a:custGeom>
                <a:avLst/>
                <a:gdLst/>
                <a:ahLst/>
                <a:cxnLst/>
                <a:rect r="r" b="b" t="t" l="l"/>
                <a:pathLst>
                  <a:path h="2123371" w="3677060">
                    <a:moveTo>
                      <a:pt x="3552600" y="2123371"/>
                    </a:moveTo>
                    <a:lnTo>
                      <a:pt x="124460" y="2123371"/>
                    </a:lnTo>
                    <a:cubicBezTo>
                      <a:pt x="55880" y="2123371"/>
                      <a:pt x="0" y="2067491"/>
                      <a:pt x="0" y="1998911"/>
                    </a:cubicBezTo>
                    <a:lnTo>
                      <a:pt x="0" y="124460"/>
                    </a:lnTo>
                    <a:cubicBezTo>
                      <a:pt x="0" y="55880"/>
                      <a:pt x="55880" y="0"/>
                      <a:pt x="124460" y="0"/>
                    </a:cubicBezTo>
                    <a:lnTo>
                      <a:pt x="3552600" y="0"/>
                    </a:lnTo>
                    <a:cubicBezTo>
                      <a:pt x="3621180" y="0"/>
                      <a:pt x="3677060" y="55880"/>
                      <a:pt x="3677060" y="124460"/>
                    </a:cubicBezTo>
                    <a:lnTo>
                      <a:pt x="3677060" y="1998911"/>
                    </a:lnTo>
                    <a:cubicBezTo>
                      <a:pt x="3677060" y="2067491"/>
                      <a:pt x="3621180" y="2123371"/>
                      <a:pt x="3552600" y="2123371"/>
                    </a:cubicBezTo>
                    <a:close/>
                  </a:path>
                </a:pathLst>
              </a:custGeom>
              <a:solidFill>
                <a:srgbClr val="43C466"/>
              </a:solidFill>
            </p:spPr>
          </p:sp>
        </p:grpSp>
        <p:sp>
          <p:nvSpPr>
            <p:cNvPr name="TextBox 12" id="12"/>
            <p:cNvSpPr txBox="true"/>
            <p:nvPr/>
          </p:nvSpPr>
          <p:spPr>
            <a:xfrm rot="0">
              <a:off x="805849" y="420861"/>
              <a:ext cx="5504574" cy="3057643"/>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This code adds functionality to a weather search feature that fetches weather data from the OpenWeatherMap API based on the user's input. It updates the webpage with the weather information and handles error cases if the city is not found.</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447642"/>
            <a:ext cx="17384733" cy="8437350"/>
            <a:chOff x="0" y="0"/>
            <a:chExt cx="9620467" cy="4669111"/>
          </a:xfrm>
        </p:grpSpPr>
        <p:sp>
          <p:nvSpPr>
            <p:cNvPr name="Freeform 3" id="3"/>
            <p:cNvSpPr/>
            <p:nvPr/>
          </p:nvSpPr>
          <p:spPr>
            <a:xfrm flipH="false" flipV="false" rot="0">
              <a:off x="0" y="0"/>
              <a:ext cx="9620467" cy="4669111"/>
            </a:xfrm>
            <a:custGeom>
              <a:avLst/>
              <a:gdLst/>
              <a:ahLst/>
              <a:cxnLst/>
              <a:rect r="r" b="b" t="t" l="l"/>
              <a:pathLst>
                <a:path h="4669111" w="9620467">
                  <a:moveTo>
                    <a:pt x="9496007" y="4669111"/>
                  </a:moveTo>
                  <a:lnTo>
                    <a:pt x="124460" y="4669111"/>
                  </a:lnTo>
                  <a:cubicBezTo>
                    <a:pt x="55880" y="4669111"/>
                    <a:pt x="0" y="4613231"/>
                    <a:pt x="0" y="4544651"/>
                  </a:cubicBezTo>
                  <a:lnTo>
                    <a:pt x="0" y="124460"/>
                  </a:lnTo>
                  <a:cubicBezTo>
                    <a:pt x="0" y="55880"/>
                    <a:pt x="55880" y="0"/>
                    <a:pt x="124460" y="0"/>
                  </a:cubicBezTo>
                  <a:lnTo>
                    <a:pt x="9496007" y="0"/>
                  </a:lnTo>
                  <a:cubicBezTo>
                    <a:pt x="9564587" y="0"/>
                    <a:pt x="9620467" y="55880"/>
                    <a:pt x="9620467" y="124460"/>
                  </a:cubicBezTo>
                  <a:lnTo>
                    <a:pt x="9620467" y="4544651"/>
                  </a:lnTo>
                  <a:cubicBezTo>
                    <a:pt x="9620467" y="4613231"/>
                    <a:pt x="9564587" y="4669111"/>
                    <a:pt x="9496007" y="4669111"/>
                  </a:cubicBezTo>
                  <a:close/>
                </a:path>
              </a:pathLst>
            </a:custGeom>
            <a:solidFill>
              <a:srgbClr val="EDEDED"/>
            </a:solidFill>
          </p:spPr>
        </p:sp>
      </p:grpSp>
      <p:sp>
        <p:nvSpPr>
          <p:cNvPr name="Freeform 4" id="4"/>
          <p:cNvSpPr/>
          <p:nvPr/>
        </p:nvSpPr>
        <p:spPr>
          <a:xfrm flipH="false" flipV="false" rot="0">
            <a:off x="3416300" y="1917661"/>
            <a:ext cx="14105234" cy="7497312"/>
          </a:xfrm>
          <a:custGeom>
            <a:avLst/>
            <a:gdLst/>
            <a:ahLst/>
            <a:cxnLst/>
            <a:rect r="r" b="b" t="t" l="l"/>
            <a:pathLst>
              <a:path h="7497312" w="14105234">
                <a:moveTo>
                  <a:pt x="0" y="0"/>
                </a:moveTo>
                <a:lnTo>
                  <a:pt x="14105234" y="0"/>
                </a:lnTo>
                <a:lnTo>
                  <a:pt x="14105234" y="7497312"/>
                </a:lnTo>
                <a:lnTo>
                  <a:pt x="0" y="7497312"/>
                </a:lnTo>
                <a:lnTo>
                  <a:pt x="0" y="0"/>
                </a:lnTo>
                <a:close/>
              </a:path>
            </a:pathLst>
          </a:custGeom>
          <a:blipFill>
            <a:blip r:embed="rId2"/>
            <a:stretch>
              <a:fillRect l="-1196" t="0" r="-1196" b="-8358"/>
            </a:stretch>
          </a:blipFill>
        </p:spPr>
      </p:sp>
      <p:sp>
        <p:nvSpPr>
          <p:cNvPr name="TextBox 5" id="5"/>
          <p:cNvSpPr txBox="true"/>
          <p:nvPr/>
        </p:nvSpPr>
        <p:spPr>
          <a:xfrm rot="0">
            <a:off x="451633" y="80200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
        <p:nvSpPr>
          <p:cNvPr name="TextBox 6" id="6"/>
          <p:cNvSpPr txBox="true"/>
          <p:nvPr/>
        </p:nvSpPr>
        <p:spPr>
          <a:xfrm rot="0">
            <a:off x="451633" y="4233339"/>
            <a:ext cx="3446003" cy="1688065"/>
          </a:xfrm>
          <a:prstGeom prst="rect">
            <a:avLst/>
          </a:prstGeom>
        </p:spPr>
        <p:txBody>
          <a:bodyPr anchor="t" rtlCol="false" tIns="0" lIns="0" bIns="0" rIns="0">
            <a:spAutoFit/>
          </a:bodyPr>
          <a:lstStyle/>
          <a:p>
            <a:pPr>
              <a:lnSpc>
                <a:spcPts val="6501"/>
              </a:lnSpc>
            </a:pPr>
            <a:r>
              <a:rPr lang="en-US" sz="6501" spc="-65">
                <a:solidFill>
                  <a:srgbClr val="000000"/>
                </a:solidFill>
                <a:latin typeface="DM Sans Bold"/>
              </a:rPr>
              <a:t>Search</a:t>
            </a:r>
          </a:p>
          <a:p>
            <a:pPr marL="0" indent="0" lvl="0">
              <a:lnSpc>
                <a:spcPts val="6501"/>
              </a:lnSpc>
            </a:pPr>
            <a:r>
              <a:rPr lang="en-US" sz="6501" spc="-65">
                <a:solidFill>
                  <a:srgbClr val="000000"/>
                </a:solidFill>
                <a:latin typeface="DM Sans Bold"/>
              </a:rPr>
              <a:t>Bar</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447642"/>
            <a:ext cx="17384733" cy="8437350"/>
            <a:chOff x="0" y="0"/>
            <a:chExt cx="9620467" cy="4669111"/>
          </a:xfrm>
        </p:grpSpPr>
        <p:sp>
          <p:nvSpPr>
            <p:cNvPr name="Freeform 3" id="3"/>
            <p:cNvSpPr/>
            <p:nvPr/>
          </p:nvSpPr>
          <p:spPr>
            <a:xfrm flipH="false" flipV="false" rot="0">
              <a:off x="0" y="0"/>
              <a:ext cx="9620467" cy="4669111"/>
            </a:xfrm>
            <a:custGeom>
              <a:avLst/>
              <a:gdLst/>
              <a:ahLst/>
              <a:cxnLst/>
              <a:rect r="r" b="b" t="t" l="l"/>
              <a:pathLst>
                <a:path h="4669111" w="9620467">
                  <a:moveTo>
                    <a:pt x="9496007" y="4669111"/>
                  </a:moveTo>
                  <a:lnTo>
                    <a:pt x="124460" y="4669111"/>
                  </a:lnTo>
                  <a:cubicBezTo>
                    <a:pt x="55880" y="4669111"/>
                    <a:pt x="0" y="4613231"/>
                    <a:pt x="0" y="4544651"/>
                  </a:cubicBezTo>
                  <a:lnTo>
                    <a:pt x="0" y="124460"/>
                  </a:lnTo>
                  <a:cubicBezTo>
                    <a:pt x="0" y="55880"/>
                    <a:pt x="55880" y="0"/>
                    <a:pt x="124460" y="0"/>
                  </a:cubicBezTo>
                  <a:lnTo>
                    <a:pt x="9496007" y="0"/>
                  </a:lnTo>
                  <a:cubicBezTo>
                    <a:pt x="9564587" y="0"/>
                    <a:pt x="9620467" y="55880"/>
                    <a:pt x="9620467" y="124460"/>
                  </a:cubicBezTo>
                  <a:lnTo>
                    <a:pt x="9620467" y="4544651"/>
                  </a:lnTo>
                  <a:cubicBezTo>
                    <a:pt x="9620467" y="4613231"/>
                    <a:pt x="9564587" y="4669111"/>
                    <a:pt x="9496007" y="4669111"/>
                  </a:cubicBezTo>
                  <a:close/>
                </a:path>
              </a:pathLst>
            </a:custGeom>
            <a:solidFill>
              <a:srgbClr val="EDEDED"/>
            </a:solidFill>
          </p:spPr>
        </p:sp>
      </p:grpSp>
      <p:sp>
        <p:nvSpPr>
          <p:cNvPr name="Freeform 4" id="4"/>
          <p:cNvSpPr/>
          <p:nvPr/>
        </p:nvSpPr>
        <p:spPr>
          <a:xfrm flipH="false" flipV="false" rot="0">
            <a:off x="3585986" y="1881473"/>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2"/>
            <a:stretch>
              <a:fillRect l="0" t="0" r="0" b="0"/>
            </a:stretch>
          </a:blipFill>
        </p:spPr>
      </p:sp>
      <p:sp>
        <p:nvSpPr>
          <p:cNvPr name="TextBox 5" id="5"/>
          <p:cNvSpPr txBox="true"/>
          <p:nvPr/>
        </p:nvSpPr>
        <p:spPr>
          <a:xfrm rot="0">
            <a:off x="451633" y="80200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
        <p:nvSpPr>
          <p:cNvPr name="TextBox 6" id="6"/>
          <p:cNvSpPr txBox="true"/>
          <p:nvPr/>
        </p:nvSpPr>
        <p:spPr>
          <a:xfrm rot="0">
            <a:off x="451633" y="3997452"/>
            <a:ext cx="3933043" cy="1925098"/>
          </a:xfrm>
          <a:prstGeom prst="rect">
            <a:avLst/>
          </a:prstGeom>
        </p:spPr>
        <p:txBody>
          <a:bodyPr anchor="t" rtlCol="false" tIns="0" lIns="0" bIns="0" rIns="0">
            <a:spAutoFit/>
          </a:bodyPr>
          <a:lstStyle/>
          <a:p>
            <a:pPr>
              <a:lnSpc>
                <a:spcPts val="7420"/>
              </a:lnSpc>
            </a:pPr>
            <a:r>
              <a:rPr lang="en-US" sz="7420" spc="-74">
                <a:solidFill>
                  <a:srgbClr val="000000"/>
                </a:solidFill>
                <a:latin typeface="DM Sans Bold"/>
              </a:rPr>
              <a:t>About</a:t>
            </a:r>
          </a:p>
          <a:p>
            <a:pPr marL="0" indent="0" lvl="0">
              <a:lnSpc>
                <a:spcPts val="7420"/>
              </a:lnSpc>
            </a:pPr>
            <a:r>
              <a:rPr lang="en-US" sz="7420" spc="-74">
                <a:solidFill>
                  <a:srgbClr val="000000"/>
                </a:solidFill>
                <a:latin typeface="DM Sans Bold"/>
              </a:rPr>
              <a:t>Page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447642"/>
            <a:ext cx="17384733" cy="8437350"/>
            <a:chOff x="0" y="0"/>
            <a:chExt cx="9620467" cy="4669111"/>
          </a:xfrm>
        </p:grpSpPr>
        <p:sp>
          <p:nvSpPr>
            <p:cNvPr name="Freeform 3" id="3"/>
            <p:cNvSpPr/>
            <p:nvPr/>
          </p:nvSpPr>
          <p:spPr>
            <a:xfrm flipH="false" flipV="false" rot="0">
              <a:off x="0" y="0"/>
              <a:ext cx="9620467" cy="4669111"/>
            </a:xfrm>
            <a:custGeom>
              <a:avLst/>
              <a:gdLst/>
              <a:ahLst/>
              <a:cxnLst/>
              <a:rect r="r" b="b" t="t" l="l"/>
              <a:pathLst>
                <a:path h="4669111" w="9620467">
                  <a:moveTo>
                    <a:pt x="9496007" y="4669111"/>
                  </a:moveTo>
                  <a:lnTo>
                    <a:pt x="124460" y="4669111"/>
                  </a:lnTo>
                  <a:cubicBezTo>
                    <a:pt x="55880" y="4669111"/>
                    <a:pt x="0" y="4613231"/>
                    <a:pt x="0" y="4544651"/>
                  </a:cubicBezTo>
                  <a:lnTo>
                    <a:pt x="0" y="124460"/>
                  </a:lnTo>
                  <a:cubicBezTo>
                    <a:pt x="0" y="55880"/>
                    <a:pt x="55880" y="0"/>
                    <a:pt x="124460" y="0"/>
                  </a:cubicBezTo>
                  <a:lnTo>
                    <a:pt x="9496007" y="0"/>
                  </a:lnTo>
                  <a:cubicBezTo>
                    <a:pt x="9564587" y="0"/>
                    <a:pt x="9620467" y="55880"/>
                    <a:pt x="9620467" y="124460"/>
                  </a:cubicBezTo>
                  <a:lnTo>
                    <a:pt x="9620467" y="4544651"/>
                  </a:lnTo>
                  <a:cubicBezTo>
                    <a:pt x="9620467" y="4613231"/>
                    <a:pt x="9564587" y="4669111"/>
                    <a:pt x="9496007" y="4669111"/>
                  </a:cubicBezTo>
                  <a:close/>
                </a:path>
              </a:pathLst>
            </a:custGeom>
            <a:solidFill>
              <a:srgbClr val="EDEDED"/>
            </a:solidFill>
          </p:spPr>
        </p:sp>
      </p:grpSp>
      <p:sp>
        <p:nvSpPr>
          <p:cNvPr name="Freeform 4" id="4"/>
          <p:cNvSpPr/>
          <p:nvPr/>
        </p:nvSpPr>
        <p:spPr>
          <a:xfrm flipH="false" flipV="false" rot="0">
            <a:off x="8325373" y="2476710"/>
            <a:ext cx="4910392" cy="3368376"/>
          </a:xfrm>
          <a:custGeom>
            <a:avLst/>
            <a:gdLst/>
            <a:ahLst/>
            <a:cxnLst/>
            <a:rect r="r" b="b" t="t" l="l"/>
            <a:pathLst>
              <a:path h="3368376" w="4910392">
                <a:moveTo>
                  <a:pt x="0" y="0"/>
                </a:moveTo>
                <a:lnTo>
                  <a:pt x="4910392" y="0"/>
                </a:lnTo>
                <a:lnTo>
                  <a:pt x="4910392" y="3368376"/>
                </a:lnTo>
                <a:lnTo>
                  <a:pt x="0" y="3368376"/>
                </a:lnTo>
                <a:lnTo>
                  <a:pt x="0" y="0"/>
                </a:lnTo>
                <a:close/>
              </a:path>
            </a:pathLst>
          </a:custGeom>
          <a:blipFill>
            <a:blip r:embed="rId2"/>
            <a:stretch>
              <a:fillRect l="0" t="0" r="0" b="0"/>
            </a:stretch>
          </a:blipFill>
        </p:spPr>
      </p:sp>
      <p:sp>
        <p:nvSpPr>
          <p:cNvPr name="TextBox 5" id="5"/>
          <p:cNvSpPr txBox="true"/>
          <p:nvPr/>
        </p:nvSpPr>
        <p:spPr>
          <a:xfrm rot="0">
            <a:off x="664469" y="517943"/>
            <a:ext cx="4985111" cy="929699"/>
          </a:xfrm>
          <a:prstGeom prst="rect">
            <a:avLst/>
          </a:prstGeom>
        </p:spPr>
        <p:txBody>
          <a:bodyPr anchor="t" rtlCol="false" tIns="0" lIns="0" bIns="0" rIns="0">
            <a:spAutoFit/>
          </a:bodyPr>
          <a:lstStyle/>
          <a:p>
            <a:pPr marL="0" indent="0" lvl="0">
              <a:lnSpc>
                <a:spcPts val="6929"/>
              </a:lnSpc>
            </a:pPr>
            <a:r>
              <a:rPr lang="en-US" sz="6929" spc="-69">
                <a:solidFill>
                  <a:srgbClr val="000000"/>
                </a:solidFill>
                <a:latin typeface="DM Sans Bold"/>
              </a:rPr>
              <a:t>About.html</a:t>
            </a:r>
          </a:p>
        </p:txBody>
      </p:sp>
      <p:sp>
        <p:nvSpPr>
          <p:cNvPr name="Freeform 6" id="6"/>
          <p:cNvSpPr/>
          <p:nvPr/>
        </p:nvSpPr>
        <p:spPr>
          <a:xfrm flipH="false" flipV="false" rot="0">
            <a:off x="10243040" y="6532337"/>
            <a:ext cx="4910392" cy="2725963"/>
          </a:xfrm>
          <a:custGeom>
            <a:avLst/>
            <a:gdLst/>
            <a:ahLst/>
            <a:cxnLst/>
            <a:rect r="r" b="b" t="t" l="l"/>
            <a:pathLst>
              <a:path h="2725963" w="4910392">
                <a:moveTo>
                  <a:pt x="0" y="0"/>
                </a:moveTo>
                <a:lnTo>
                  <a:pt x="4910393" y="0"/>
                </a:lnTo>
                <a:lnTo>
                  <a:pt x="4910393" y="2725963"/>
                </a:lnTo>
                <a:lnTo>
                  <a:pt x="0" y="2725963"/>
                </a:lnTo>
                <a:lnTo>
                  <a:pt x="0" y="0"/>
                </a:lnTo>
                <a:close/>
              </a:path>
            </a:pathLst>
          </a:custGeom>
          <a:blipFill>
            <a:blip r:embed="rId3"/>
            <a:stretch>
              <a:fillRect l="0" t="0" r="0" b="0"/>
            </a:stretch>
          </a:blipFill>
        </p:spPr>
      </p:sp>
      <p:grpSp>
        <p:nvGrpSpPr>
          <p:cNvPr name="Group 7" id="7"/>
          <p:cNvGrpSpPr/>
          <p:nvPr/>
        </p:nvGrpSpPr>
        <p:grpSpPr>
          <a:xfrm rot="0">
            <a:off x="175892" y="3965178"/>
            <a:ext cx="5337205" cy="2354560"/>
            <a:chOff x="0" y="0"/>
            <a:chExt cx="7116273" cy="3139413"/>
          </a:xfrm>
        </p:grpSpPr>
        <p:grpSp>
          <p:nvGrpSpPr>
            <p:cNvPr name="Group 8" id="8"/>
            <p:cNvGrpSpPr/>
            <p:nvPr/>
          </p:nvGrpSpPr>
          <p:grpSpPr>
            <a:xfrm rot="0">
              <a:off x="0" y="0"/>
              <a:ext cx="7116273" cy="3139413"/>
              <a:chOff x="0" y="0"/>
              <a:chExt cx="3677060" cy="1705379"/>
            </a:xfrm>
          </p:grpSpPr>
          <p:sp>
            <p:nvSpPr>
              <p:cNvPr name="Freeform 9" id="9"/>
              <p:cNvSpPr/>
              <p:nvPr/>
            </p:nvSpPr>
            <p:spPr>
              <a:xfrm flipH="false" flipV="false" rot="0">
                <a:off x="0" y="0"/>
                <a:ext cx="3677060" cy="1705379"/>
              </a:xfrm>
              <a:custGeom>
                <a:avLst/>
                <a:gdLst/>
                <a:ahLst/>
                <a:cxnLst/>
                <a:rect r="r" b="b" t="t" l="l"/>
                <a:pathLst>
                  <a:path h="1705379" w="3677060">
                    <a:moveTo>
                      <a:pt x="3552600" y="1705379"/>
                    </a:moveTo>
                    <a:lnTo>
                      <a:pt x="124460" y="1705379"/>
                    </a:lnTo>
                    <a:cubicBezTo>
                      <a:pt x="55880" y="1705379"/>
                      <a:pt x="0" y="1649499"/>
                      <a:pt x="0" y="1580919"/>
                    </a:cubicBezTo>
                    <a:lnTo>
                      <a:pt x="0" y="124460"/>
                    </a:lnTo>
                    <a:cubicBezTo>
                      <a:pt x="0" y="55880"/>
                      <a:pt x="55880" y="0"/>
                      <a:pt x="124460" y="0"/>
                    </a:cubicBezTo>
                    <a:lnTo>
                      <a:pt x="3552600" y="0"/>
                    </a:lnTo>
                    <a:cubicBezTo>
                      <a:pt x="3621180" y="0"/>
                      <a:pt x="3677060" y="55880"/>
                      <a:pt x="3677060" y="124460"/>
                    </a:cubicBezTo>
                    <a:lnTo>
                      <a:pt x="3677060" y="1580919"/>
                    </a:lnTo>
                    <a:cubicBezTo>
                      <a:pt x="3677060" y="1649499"/>
                      <a:pt x="3621180" y="1705379"/>
                      <a:pt x="3552600" y="1705379"/>
                    </a:cubicBezTo>
                    <a:close/>
                  </a:path>
                </a:pathLst>
              </a:custGeom>
              <a:solidFill>
                <a:srgbClr val="43C466"/>
              </a:solidFill>
            </p:spPr>
          </p:sp>
        </p:grpSp>
        <p:sp>
          <p:nvSpPr>
            <p:cNvPr name="TextBox 10" id="10"/>
            <p:cNvSpPr txBox="true"/>
            <p:nvPr/>
          </p:nvSpPr>
          <p:spPr>
            <a:xfrm rot="0">
              <a:off x="805849" y="420861"/>
              <a:ext cx="5504574" cy="2288167"/>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This code sets up the structure of an "About" page for the weather app website. It includes information about the project and its features, as well as an additional weather widget for users to explore more forecasts.</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447642"/>
            <a:ext cx="17384733" cy="8437350"/>
            <a:chOff x="0" y="0"/>
            <a:chExt cx="9620467" cy="4669111"/>
          </a:xfrm>
        </p:grpSpPr>
        <p:sp>
          <p:nvSpPr>
            <p:cNvPr name="Freeform 3" id="3"/>
            <p:cNvSpPr/>
            <p:nvPr/>
          </p:nvSpPr>
          <p:spPr>
            <a:xfrm flipH="false" flipV="false" rot="0">
              <a:off x="0" y="0"/>
              <a:ext cx="9620467" cy="4669111"/>
            </a:xfrm>
            <a:custGeom>
              <a:avLst/>
              <a:gdLst/>
              <a:ahLst/>
              <a:cxnLst/>
              <a:rect r="r" b="b" t="t" l="l"/>
              <a:pathLst>
                <a:path h="4669111" w="9620467">
                  <a:moveTo>
                    <a:pt x="9496007" y="4669111"/>
                  </a:moveTo>
                  <a:lnTo>
                    <a:pt x="124460" y="4669111"/>
                  </a:lnTo>
                  <a:cubicBezTo>
                    <a:pt x="55880" y="4669111"/>
                    <a:pt x="0" y="4613231"/>
                    <a:pt x="0" y="4544651"/>
                  </a:cubicBezTo>
                  <a:lnTo>
                    <a:pt x="0" y="124460"/>
                  </a:lnTo>
                  <a:cubicBezTo>
                    <a:pt x="0" y="55880"/>
                    <a:pt x="55880" y="0"/>
                    <a:pt x="124460" y="0"/>
                  </a:cubicBezTo>
                  <a:lnTo>
                    <a:pt x="9496007" y="0"/>
                  </a:lnTo>
                  <a:cubicBezTo>
                    <a:pt x="9564587" y="0"/>
                    <a:pt x="9620467" y="55880"/>
                    <a:pt x="9620467" y="124460"/>
                  </a:cubicBezTo>
                  <a:lnTo>
                    <a:pt x="9620467" y="4544651"/>
                  </a:lnTo>
                  <a:cubicBezTo>
                    <a:pt x="9620467" y="4613231"/>
                    <a:pt x="9564587" y="4669111"/>
                    <a:pt x="9496007" y="4669111"/>
                  </a:cubicBezTo>
                  <a:close/>
                </a:path>
              </a:pathLst>
            </a:custGeom>
            <a:solidFill>
              <a:srgbClr val="EDEDED"/>
            </a:solidFill>
          </p:spPr>
        </p:sp>
      </p:grpSp>
      <p:sp>
        <p:nvSpPr>
          <p:cNvPr name="Freeform 4" id="4"/>
          <p:cNvSpPr/>
          <p:nvPr/>
        </p:nvSpPr>
        <p:spPr>
          <a:xfrm flipH="false" flipV="false" rot="0">
            <a:off x="4102942" y="2016627"/>
            <a:ext cx="13390301" cy="7117008"/>
          </a:xfrm>
          <a:custGeom>
            <a:avLst/>
            <a:gdLst/>
            <a:ahLst/>
            <a:cxnLst/>
            <a:rect r="r" b="b" t="t" l="l"/>
            <a:pathLst>
              <a:path h="7117008" w="13390301">
                <a:moveTo>
                  <a:pt x="0" y="0"/>
                </a:moveTo>
                <a:lnTo>
                  <a:pt x="13390301" y="0"/>
                </a:lnTo>
                <a:lnTo>
                  <a:pt x="13390301" y="7117008"/>
                </a:lnTo>
                <a:lnTo>
                  <a:pt x="0" y="7117008"/>
                </a:lnTo>
                <a:lnTo>
                  <a:pt x="0" y="0"/>
                </a:lnTo>
                <a:close/>
              </a:path>
            </a:pathLst>
          </a:custGeom>
          <a:blipFill>
            <a:blip r:embed="rId2"/>
            <a:stretch>
              <a:fillRect l="0" t="0" r="0" b="-5831"/>
            </a:stretch>
          </a:blipFill>
        </p:spPr>
      </p:sp>
      <p:sp>
        <p:nvSpPr>
          <p:cNvPr name="TextBox 5" id="5"/>
          <p:cNvSpPr txBox="true"/>
          <p:nvPr/>
        </p:nvSpPr>
        <p:spPr>
          <a:xfrm rot="0">
            <a:off x="451633" y="80200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
        <p:nvSpPr>
          <p:cNvPr name="TextBox 6" id="6"/>
          <p:cNvSpPr txBox="true"/>
          <p:nvPr/>
        </p:nvSpPr>
        <p:spPr>
          <a:xfrm rot="0">
            <a:off x="451633" y="4316931"/>
            <a:ext cx="3651309" cy="1786488"/>
          </a:xfrm>
          <a:prstGeom prst="rect">
            <a:avLst/>
          </a:prstGeom>
        </p:spPr>
        <p:txBody>
          <a:bodyPr anchor="t" rtlCol="false" tIns="0" lIns="0" bIns="0" rIns="0">
            <a:spAutoFit/>
          </a:bodyPr>
          <a:lstStyle/>
          <a:p>
            <a:pPr>
              <a:lnSpc>
                <a:spcPts val="6889"/>
              </a:lnSpc>
            </a:pPr>
            <a:r>
              <a:rPr lang="en-US" sz="6889" spc="-68">
                <a:solidFill>
                  <a:srgbClr val="000000"/>
                </a:solidFill>
                <a:latin typeface="DM Sans Bold"/>
              </a:rPr>
              <a:t>Contact</a:t>
            </a:r>
          </a:p>
          <a:p>
            <a:pPr marL="0" indent="0" lvl="0">
              <a:lnSpc>
                <a:spcPts val="6889"/>
              </a:lnSpc>
            </a:pPr>
            <a:r>
              <a:rPr lang="en-US" sz="6889" spc="-68">
                <a:solidFill>
                  <a:srgbClr val="000000"/>
                </a:solidFill>
                <a:latin typeface="DM Sans Bold"/>
              </a:rPr>
              <a:t>Page</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1447642"/>
            <a:ext cx="17384733" cy="8437350"/>
            <a:chOff x="0" y="0"/>
            <a:chExt cx="9620467" cy="4669111"/>
          </a:xfrm>
        </p:grpSpPr>
        <p:sp>
          <p:nvSpPr>
            <p:cNvPr name="Freeform 3" id="3"/>
            <p:cNvSpPr/>
            <p:nvPr/>
          </p:nvSpPr>
          <p:spPr>
            <a:xfrm flipH="false" flipV="false" rot="0">
              <a:off x="0" y="0"/>
              <a:ext cx="9620467" cy="4669111"/>
            </a:xfrm>
            <a:custGeom>
              <a:avLst/>
              <a:gdLst/>
              <a:ahLst/>
              <a:cxnLst/>
              <a:rect r="r" b="b" t="t" l="l"/>
              <a:pathLst>
                <a:path h="4669111" w="9620467">
                  <a:moveTo>
                    <a:pt x="9496007" y="4669111"/>
                  </a:moveTo>
                  <a:lnTo>
                    <a:pt x="124460" y="4669111"/>
                  </a:lnTo>
                  <a:cubicBezTo>
                    <a:pt x="55880" y="4669111"/>
                    <a:pt x="0" y="4613231"/>
                    <a:pt x="0" y="4544651"/>
                  </a:cubicBezTo>
                  <a:lnTo>
                    <a:pt x="0" y="124460"/>
                  </a:lnTo>
                  <a:cubicBezTo>
                    <a:pt x="0" y="55880"/>
                    <a:pt x="55880" y="0"/>
                    <a:pt x="124460" y="0"/>
                  </a:cubicBezTo>
                  <a:lnTo>
                    <a:pt x="9496007" y="0"/>
                  </a:lnTo>
                  <a:cubicBezTo>
                    <a:pt x="9564587" y="0"/>
                    <a:pt x="9620467" y="55880"/>
                    <a:pt x="9620467" y="124460"/>
                  </a:cubicBezTo>
                  <a:lnTo>
                    <a:pt x="9620467" y="4544651"/>
                  </a:lnTo>
                  <a:cubicBezTo>
                    <a:pt x="9620467" y="4613231"/>
                    <a:pt x="9564587" y="4669111"/>
                    <a:pt x="9496007" y="4669111"/>
                  </a:cubicBezTo>
                  <a:close/>
                </a:path>
              </a:pathLst>
            </a:custGeom>
            <a:solidFill>
              <a:srgbClr val="EDEDED"/>
            </a:solidFill>
          </p:spPr>
        </p:sp>
      </p:grpSp>
      <p:sp>
        <p:nvSpPr>
          <p:cNvPr name="Freeform 4" id="4"/>
          <p:cNvSpPr/>
          <p:nvPr/>
        </p:nvSpPr>
        <p:spPr>
          <a:xfrm flipH="false" flipV="false" rot="0">
            <a:off x="7666790" y="1665985"/>
            <a:ext cx="4387732" cy="3123803"/>
          </a:xfrm>
          <a:custGeom>
            <a:avLst/>
            <a:gdLst/>
            <a:ahLst/>
            <a:cxnLst/>
            <a:rect r="r" b="b" t="t" l="l"/>
            <a:pathLst>
              <a:path h="3123803" w="4387732">
                <a:moveTo>
                  <a:pt x="0" y="0"/>
                </a:moveTo>
                <a:lnTo>
                  <a:pt x="4387732" y="0"/>
                </a:lnTo>
                <a:lnTo>
                  <a:pt x="4387732" y="3123803"/>
                </a:lnTo>
                <a:lnTo>
                  <a:pt x="0" y="3123803"/>
                </a:lnTo>
                <a:lnTo>
                  <a:pt x="0" y="0"/>
                </a:lnTo>
                <a:close/>
              </a:path>
            </a:pathLst>
          </a:custGeom>
          <a:blipFill>
            <a:blip r:embed="rId2"/>
            <a:stretch>
              <a:fillRect l="0" t="0" r="0" b="0"/>
            </a:stretch>
          </a:blipFill>
        </p:spPr>
      </p:sp>
      <p:sp>
        <p:nvSpPr>
          <p:cNvPr name="TextBox 5" id="5"/>
          <p:cNvSpPr txBox="true"/>
          <p:nvPr/>
        </p:nvSpPr>
        <p:spPr>
          <a:xfrm rot="0">
            <a:off x="451633" y="421026"/>
            <a:ext cx="6415815" cy="1026616"/>
          </a:xfrm>
          <a:prstGeom prst="rect">
            <a:avLst/>
          </a:prstGeom>
        </p:spPr>
        <p:txBody>
          <a:bodyPr anchor="t" rtlCol="false" tIns="0" lIns="0" bIns="0" rIns="0">
            <a:spAutoFit/>
          </a:bodyPr>
          <a:lstStyle/>
          <a:p>
            <a:pPr marL="0" indent="0" lvl="0">
              <a:lnSpc>
                <a:spcPts val="7754"/>
              </a:lnSpc>
            </a:pPr>
            <a:r>
              <a:rPr lang="en-US" sz="7754" spc="-77">
                <a:solidFill>
                  <a:srgbClr val="000000"/>
                </a:solidFill>
                <a:latin typeface="DM Sans Bold"/>
              </a:rPr>
              <a:t>contact.html</a:t>
            </a:r>
          </a:p>
        </p:txBody>
      </p:sp>
      <p:sp>
        <p:nvSpPr>
          <p:cNvPr name="Freeform 6" id="6"/>
          <p:cNvSpPr/>
          <p:nvPr/>
        </p:nvSpPr>
        <p:spPr>
          <a:xfrm flipH="false" flipV="false" rot="0">
            <a:off x="8111127" y="5915976"/>
            <a:ext cx="4387494" cy="3070594"/>
          </a:xfrm>
          <a:custGeom>
            <a:avLst/>
            <a:gdLst/>
            <a:ahLst/>
            <a:cxnLst/>
            <a:rect r="r" b="b" t="t" l="l"/>
            <a:pathLst>
              <a:path h="3070594" w="4387494">
                <a:moveTo>
                  <a:pt x="0" y="0"/>
                </a:moveTo>
                <a:lnTo>
                  <a:pt x="4387494" y="0"/>
                </a:lnTo>
                <a:lnTo>
                  <a:pt x="4387494" y="3070594"/>
                </a:lnTo>
                <a:lnTo>
                  <a:pt x="0" y="3070594"/>
                </a:lnTo>
                <a:lnTo>
                  <a:pt x="0" y="0"/>
                </a:lnTo>
                <a:close/>
              </a:path>
            </a:pathLst>
          </a:custGeom>
          <a:blipFill>
            <a:blip r:embed="rId3"/>
            <a:stretch>
              <a:fillRect l="0" t="0" r="0" b="0"/>
            </a:stretch>
          </a:blipFill>
        </p:spPr>
      </p:sp>
      <p:sp>
        <p:nvSpPr>
          <p:cNvPr name="Freeform 7" id="7"/>
          <p:cNvSpPr/>
          <p:nvPr/>
        </p:nvSpPr>
        <p:spPr>
          <a:xfrm flipH="false" flipV="false" rot="0">
            <a:off x="12320641" y="1833083"/>
            <a:ext cx="4368891" cy="3683135"/>
          </a:xfrm>
          <a:custGeom>
            <a:avLst/>
            <a:gdLst/>
            <a:ahLst/>
            <a:cxnLst/>
            <a:rect r="r" b="b" t="t" l="l"/>
            <a:pathLst>
              <a:path h="3683135" w="4368891">
                <a:moveTo>
                  <a:pt x="0" y="0"/>
                </a:moveTo>
                <a:lnTo>
                  <a:pt x="4368891" y="0"/>
                </a:lnTo>
                <a:lnTo>
                  <a:pt x="4368891" y="3683134"/>
                </a:lnTo>
                <a:lnTo>
                  <a:pt x="0" y="3683134"/>
                </a:lnTo>
                <a:lnTo>
                  <a:pt x="0" y="0"/>
                </a:lnTo>
                <a:close/>
              </a:path>
            </a:pathLst>
          </a:custGeom>
          <a:blipFill>
            <a:blip r:embed="rId4"/>
            <a:stretch>
              <a:fillRect l="0" t="0" r="-750" b="0"/>
            </a:stretch>
          </a:blipFill>
        </p:spPr>
      </p:sp>
      <p:sp>
        <p:nvSpPr>
          <p:cNvPr name="Freeform 8" id="8"/>
          <p:cNvSpPr/>
          <p:nvPr/>
        </p:nvSpPr>
        <p:spPr>
          <a:xfrm flipH="false" flipV="false" rot="0">
            <a:off x="12912059" y="6809066"/>
            <a:ext cx="4347241" cy="2449234"/>
          </a:xfrm>
          <a:custGeom>
            <a:avLst/>
            <a:gdLst/>
            <a:ahLst/>
            <a:cxnLst/>
            <a:rect r="r" b="b" t="t" l="l"/>
            <a:pathLst>
              <a:path h="2449234" w="4347241">
                <a:moveTo>
                  <a:pt x="0" y="0"/>
                </a:moveTo>
                <a:lnTo>
                  <a:pt x="4347241" y="0"/>
                </a:lnTo>
                <a:lnTo>
                  <a:pt x="4347241" y="2449234"/>
                </a:lnTo>
                <a:lnTo>
                  <a:pt x="0" y="2449234"/>
                </a:lnTo>
                <a:lnTo>
                  <a:pt x="0" y="0"/>
                </a:lnTo>
                <a:close/>
              </a:path>
            </a:pathLst>
          </a:custGeom>
          <a:blipFill>
            <a:blip r:embed="rId5"/>
            <a:stretch>
              <a:fillRect l="0" t="0" r="0" b="0"/>
            </a:stretch>
          </a:blipFill>
        </p:spPr>
      </p:sp>
      <p:grpSp>
        <p:nvGrpSpPr>
          <p:cNvPr name="Group 9" id="9"/>
          <p:cNvGrpSpPr/>
          <p:nvPr/>
        </p:nvGrpSpPr>
        <p:grpSpPr>
          <a:xfrm rot="0">
            <a:off x="175892" y="3676624"/>
            <a:ext cx="5337205" cy="2931667"/>
            <a:chOff x="0" y="0"/>
            <a:chExt cx="7116273" cy="3908889"/>
          </a:xfrm>
        </p:grpSpPr>
        <p:grpSp>
          <p:nvGrpSpPr>
            <p:cNvPr name="Group 10" id="10"/>
            <p:cNvGrpSpPr/>
            <p:nvPr/>
          </p:nvGrpSpPr>
          <p:grpSpPr>
            <a:xfrm rot="0">
              <a:off x="0" y="0"/>
              <a:ext cx="7116273" cy="3908889"/>
              <a:chOff x="0" y="0"/>
              <a:chExt cx="3677060" cy="2123371"/>
            </a:xfrm>
          </p:grpSpPr>
          <p:sp>
            <p:nvSpPr>
              <p:cNvPr name="Freeform 11" id="11"/>
              <p:cNvSpPr/>
              <p:nvPr/>
            </p:nvSpPr>
            <p:spPr>
              <a:xfrm flipH="false" flipV="false" rot="0">
                <a:off x="0" y="0"/>
                <a:ext cx="3677060" cy="2123371"/>
              </a:xfrm>
              <a:custGeom>
                <a:avLst/>
                <a:gdLst/>
                <a:ahLst/>
                <a:cxnLst/>
                <a:rect r="r" b="b" t="t" l="l"/>
                <a:pathLst>
                  <a:path h="2123371" w="3677060">
                    <a:moveTo>
                      <a:pt x="3552600" y="2123371"/>
                    </a:moveTo>
                    <a:lnTo>
                      <a:pt x="124460" y="2123371"/>
                    </a:lnTo>
                    <a:cubicBezTo>
                      <a:pt x="55880" y="2123371"/>
                      <a:pt x="0" y="2067491"/>
                      <a:pt x="0" y="1998911"/>
                    </a:cubicBezTo>
                    <a:lnTo>
                      <a:pt x="0" y="124460"/>
                    </a:lnTo>
                    <a:cubicBezTo>
                      <a:pt x="0" y="55880"/>
                      <a:pt x="55880" y="0"/>
                      <a:pt x="124460" y="0"/>
                    </a:cubicBezTo>
                    <a:lnTo>
                      <a:pt x="3552600" y="0"/>
                    </a:lnTo>
                    <a:cubicBezTo>
                      <a:pt x="3621180" y="0"/>
                      <a:pt x="3677060" y="55880"/>
                      <a:pt x="3677060" y="124460"/>
                    </a:cubicBezTo>
                    <a:lnTo>
                      <a:pt x="3677060" y="1998911"/>
                    </a:lnTo>
                    <a:cubicBezTo>
                      <a:pt x="3677060" y="2067491"/>
                      <a:pt x="3621180" y="2123371"/>
                      <a:pt x="3552600" y="2123371"/>
                    </a:cubicBezTo>
                    <a:close/>
                  </a:path>
                </a:pathLst>
              </a:custGeom>
              <a:solidFill>
                <a:srgbClr val="43C466"/>
              </a:solidFill>
            </p:spPr>
          </p:sp>
        </p:grpSp>
        <p:sp>
          <p:nvSpPr>
            <p:cNvPr name="TextBox 12" id="12"/>
            <p:cNvSpPr txBox="true"/>
            <p:nvPr/>
          </p:nvSpPr>
          <p:spPr>
            <a:xfrm rot="0">
              <a:off x="805849" y="420861"/>
              <a:ext cx="5504574" cy="3057643"/>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This code sets up the structure of a "Contact Us" page with a contact form and additional information about the team members. It utilizes Bootstrap for responsive design and form validation, along with custom CSS and JavaScript files for further customization and functionality.</a:t>
              </a: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555496" y="2534594"/>
            <a:ext cx="7146864" cy="1243965"/>
          </a:xfrm>
          <a:prstGeom prst="rect">
            <a:avLst/>
          </a:prstGeom>
        </p:spPr>
        <p:txBody>
          <a:bodyPr anchor="t" rtlCol="false" tIns="0" lIns="0" bIns="0" rIns="0">
            <a:spAutoFit/>
          </a:bodyPr>
          <a:lstStyle/>
          <a:p>
            <a:pPr marL="0" indent="0" lvl="0">
              <a:lnSpc>
                <a:spcPts val="3359"/>
              </a:lnSpc>
            </a:pPr>
            <a:r>
              <a:rPr lang="en-US" sz="2400">
                <a:solidFill>
                  <a:srgbClr val="000000"/>
                </a:solidFill>
                <a:latin typeface="DM Sans"/>
              </a:rPr>
              <a:t>Let's go back to the previous pages and identify actions we can enhance or new steps we should start doing so we can improve the way we work.</a:t>
            </a:r>
          </a:p>
        </p:txBody>
      </p:sp>
      <p:sp>
        <p:nvSpPr>
          <p:cNvPr name="TextBox 3" id="3"/>
          <p:cNvSpPr txBox="true"/>
          <p:nvPr/>
        </p:nvSpPr>
        <p:spPr>
          <a:xfrm rot="0">
            <a:off x="9482836" y="5697047"/>
            <a:ext cx="2918967" cy="737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DM Sans"/>
              </a:rPr>
              <a:t>Circle o</a:t>
            </a:r>
            <a:r>
              <a:rPr lang="en-US" sz="2100" u="none">
                <a:solidFill>
                  <a:srgbClr val="000000"/>
                </a:solidFill>
                <a:latin typeface="DM Sans"/>
              </a:rPr>
              <a:t>r mark up any promising ideas.</a:t>
            </a:r>
          </a:p>
        </p:txBody>
      </p:sp>
      <p:sp>
        <p:nvSpPr>
          <p:cNvPr name="TextBox 4" id="4"/>
          <p:cNvSpPr txBox="true"/>
          <p:nvPr/>
        </p:nvSpPr>
        <p:spPr>
          <a:xfrm rot="0">
            <a:off x="13097189" y="5716976"/>
            <a:ext cx="3605171" cy="36576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DM Sans"/>
              </a:rPr>
              <a:t>Work Together </a:t>
            </a:r>
          </a:p>
        </p:txBody>
      </p:sp>
      <p:sp>
        <p:nvSpPr>
          <p:cNvPr name="TextBox 5" id="5"/>
          <p:cNvSpPr txBox="true"/>
          <p:nvPr/>
        </p:nvSpPr>
        <p:spPr>
          <a:xfrm rot="0">
            <a:off x="1028700" y="2763194"/>
            <a:ext cx="8651814" cy="1281492"/>
          </a:xfrm>
          <a:prstGeom prst="rect">
            <a:avLst/>
          </a:prstGeom>
        </p:spPr>
        <p:txBody>
          <a:bodyPr anchor="t" rtlCol="false" tIns="0" lIns="0" bIns="0" rIns="0">
            <a:spAutoFit/>
          </a:bodyPr>
          <a:lstStyle/>
          <a:p>
            <a:pPr marL="0" indent="0" lvl="0">
              <a:lnSpc>
                <a:spcPts val="9600"/>
              </a:lnSpc>
            </a:pPr>
            <a:r>
              <a:rPr lang="en-US" sz="9600" spc="-96">
                <a:solidFill>
                  <a:srgbClr val="000000"/>
                </a:solidFill>
                <a:latin typeface="DM Sans Bold"/>
              </a:rPr>
              <a:t>Actio</a:t>
            </a:r>
            <a:r>
              <a:rPr lang="en-US" sz="9600" spc="-96" u="none">
                <a:solidFill>
                  <a:srgbClr val="000000"/>
                </a:solidFill>
                <a:latin typeface="DM Sans Bold"/>
              </a:rPr>
              <a:t>n Items</a:t>
            </a:r>
          </a:p>
        </p:txBody>
      </p:sp>
      <p:sp>
        <p:nvSpPr>
          <p:cNvPr name="TextBox 6" id="6"/>
          <p:cNvSpPr txBox="true"/>
          <p:nvPr/>
        </p:nvSpPr>
        <p:spPr>
          <a:xfrm rot="0">
            <a:off x="1028700" y="5618197"/>
            <a:ext cx="4148358" cy="737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DM Sans"/>
              </a:rPr>
              <a:t>Copy a sticky note and write action items you can do.</a:t>
            </a:r>
          </a:p>
        </p:txBody>
      </p:sp>
      <p:sp>
        <p:nvSpPr>
          <p:cNvPr name="TextBox 7" id="7"/>
          <p:cNvSpPr txBox="true"/>
          <p:nvPr/>
        </p:nvSpPr>
        <p:spPr>
          <a:xfrm rot="0">
            <a:off x="5514226" y="5697047"/>
            <a:ext cx="3244001" cy="737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DM Sans"/>
              </a:rPr>
              <a:t>Vote for our favorite ideas with stars.</a:t>
            </a:r>
          </a:p>
        </p:txBody>
      </p:sp>
      <p:grpSp>
        <p:nvGrpSpPr>
          <p:cNvPr name="Group 8" id="8"/>
          <p:cNvGrpSpPr/>
          <p:nvPr/>
        </p:nvGrpSpPr>
        <p:grpSpPr>
          <a:xfrm rot="0">
            <a:off x="2735130" y="4947649"/>
            <a:ext cx="650911" cy="650911"/>
            <a:chOff x="0" y="0"/>
            <a:chExt cx="867881" cy="867881"/>
          </a:xfrm>
        </p:grpSpPr>
        <p:grpSp>
          <p:nvGrpSpPr>
            <p:cNvPr name="Group 9" id="9"/>
            <p:cNvGrpSpPr/>
            <p:nvPr/>
          </p:nvGrpSpPr>
          <p:grpSpPr>
            <a:xfrm rot="0">
              <a:off x="0" y="0"/>
              <a:ext cx="867881" cy="867881"/>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1" id="11"/>
            <p:cNvSpPr txBox="true"/>
            <p:nvPr/>
          </p:nvSpPr>
          <p:spPr>
            <a:xfrm rot="0">
              <a:off x="230866" y="208407"/>
              <a:ext cx="424825" cy="498319"/>
            </a:xfrm>
            <a:prstGeom prst="rect">
              <a:avLst/>
            </a:prstGeom>
          </p:spPr>
          <p:txBody>
            <a:bodyPr anchor="t" rtlCol="false" tIns="0" lIns="0" bIns="0" rIns="0">
              <a:spAutoFit/>
            </a:bodyPr>
            <a:lstStyle/>
            <a:p>
              <a:pPr algn="ctr">
                <a:lnSpc>
                  <a:spcPts val="2911"/>
                </a:lnSpc>
              </a:pPr>
              <a:r>
                <a:rPr lang="en-US" sz="2647">
                  <a:solidFill>
                    <a:srgbClr val="FFFFFF"/>
                  </a:solidFill>
                  <a:latin typeface="DM Sans Bold"/>
                </a:rPr>
                <a:t>1</a:t>
              </a:r>
            </a:p>
          </p:txBody>
        </p:sp>
      </p:grpSp>
      <p:grpSp>
        <p:nvGrpSpPr>
          <p:cNvPr name="Group 12" id="12"/>
          <p:cNvGrpSpPr/>
          <p:nvPr/>
        </p:nvGrpSpPr>
        <p:grpSpPr>
          <a:xfrm rot="0">
            <a:off x="6869467" y="4960917"/>
            <a:ext cx="650911" cy="650911"/>
            <a:chOff x="0" y="0"/>
            <a:chExt cx="867881" cy="867881"/>
          </a:xfrm>
        </p:grpSpPr>
        <p:grpSp>
          <p:nvGrpSpPr>
            <p:cNvPr name="Group 13" id="13"/>
            <p:cNvGrpSpPr/>
            <p:nvPr/>
          </p:nvGrpSpPr>
          <p:grpSpPr>
            <a:xfrm rot="0">
              <a:off x="0" y="0"/>
              <a:ext cx="867881" cy="867881"/>
              <a:chOff x="0" y="0"/>
              <a:chExt cx="6350000" cy="6350000"/>
            </a:xfrm>
          </p:grpSpPr>
          <p:sp>
            <p:nvSpPr>
              <p:cNvPr name="Freeform 14" id="1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5" id="15"/>
            <p:cNvSpPr txBox="true"/>
            <p:nvPr/>
          </p:nvSpPr>
          <p:spPr>
            <a:xfrm rot="0">
              <a:off x="230866" y="214188"/>
              <a:ext cx="424825" cy="498319"/>
            </a:xfrm>
            <a:prstGeom prst="rect">
              <a:avLst/>
            </a:prstGeom>
          </p:spPr>
          <p:txBody>
            <a:bodyPr anchor="t" rtlCol="false" tIns="0" lIns="0" bIns="0" rIns="0">
              <a:spAutoFit/>
            </a:bodyPr>
            <a:lstStyle/>
            <a:p>
              <a:pPr algn="ctr">
                <a:lnSpc>
                  <a:spcPts val="2911"/>
                </a:lnSpc>
              </a:pPr>
              <a:r>
                <a:rPr lang="en-US" sz="2647">
                  <a:solidFill>
                    <a:srgbClr val="FFFFFF"/>
                  </a:solidFill>
                  <a:latin typeface="DM Sans Bold"/>
                </a:rPr>
                <a:t>2</a:t>
              </a:r>
            </a:p>
          </p:txBody>
        </p:sp>
      </p:grpSp>
      <p:grpSp>
        <p:nvGrpSpPr>
          <p:cNvPr name="Group 16" id="16"/>
          <p:cNvGrpSpPr/>
          <p:nvPr/>
        </p:nvGrpSpPr>
        <p:grpSpPr>
          <a:xfrm rot="0">
            <a:off x="10628491" y="4960917"/>
            <a:ext cx="650911" cy="650911"/>
            <a:chOff x="0" y="0"/>
            <a:chExt cx="867881" cy="867881"/>
          </a:xfrm>
        </p:grpSpPr>
        <p:grpSp>
          <p:nvGrpSpPr>
            <p:cNvPr name="Group 17" id="17"/>
            <p:cNvGrpSpPr/>
            <p:nvPr/>
          </p:nvGrpSpPr>
          <p:grpSpPr>
            <a:xfrm rot="0">
              <a:off x="0" y="0"/>
              <a:ext cx="867881" cy="867881"/>
              <a:chOff x="0" y="0"/>
              <a:chExt cx="6350000" cy="6350000"/>
            </a:xfrm>
          </p:grpSpPr>
          <p:sp>
            <p:nvSpPr>
              <p:cNvPr name="Freeform 18" id="1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9" id="19"/>
            <p:cNvSpPr txBox="true"/>
            <p:nvPr/>
          </p:nvSpPr>
          <p:spPr>
            <a:xfrm rot="0">
              <a:off x="230866" y="214188"/>
              <a:ext cx="424825" cy="498319"/>
            </a:xfrm>
            <a:prstGeom prst="rect">
              <a:avLst/>
            </a:prstGeom>
          </p:spPr>
          <p:txBody>
            <a:bodyPr anchor="t" rtlCol="false" tIns="0" lIns="0" bIns="0" rIns="0">
              <a:spAutoFit/>
            </a:bodyPr>
            <a:lstStyle/>
            <a:p>
              <a:pPr algn="ctr">
                <a:lnSpc>
                  <a:spcPts val="2911"/>
                </a:lnSpc>
              </a:pPr>
              <a:r>
                <a:rPr lang="en-US" sz="2647">
                  <a:solidFill>
                    <a:srgbClr val="FFFFFF"/>
                  </a:solidFill>
                  <a:latin typeface="DM Sans Bold"/>
                </a:rPr>
                <a:t>3</a:t>
              </a:r>
            </a:p>
          </p:txBody>
        </p:sp>
      </p:grpSp>
      <p:grpSp>
        <p:nvGrpSpPr>
          <p:cNvPr name="Group 20" id="20"/>
          <p:cNvGrpSpPr/>
          <p:nvPr/>
        </p:nvGrpSpPr>
        <p:grpSpPr>
          <a:xfrm rot="0">
            <a:off x="14574319" y="4947649"/>
            <a:ext cx="650911" cy="650911"/>
            <a:chOff x="0" y="0"/>
            <a:chExt cx="867881" cy="867881"/>
          </a:xfrm>
        </p:grpSpPr>
        <p:grpSp>
          <p:nvGrpSpPr>
            <p:cNvPr name="Group 21" id="21"/>
            <p:cNvGrpSpPr/>
            <p:nvPr/>
          </p:nvGrpSpPr>
          <p:grpSpPr>
            <a:xfrm rot="0">
              <a:off x="0" y="0"/>
              <a:ext cx="867881" cy="867881"/>
              <a:chOff x="0" y="0"/>
              <a:chExt cx="6350000" cy="6350000"/>
            </a:xfrm>
          </p:grpSpPr>
          <p:sp>
            <p:nvSpPr>
              <p:cNvPr name="Freeform 22" id="2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3" id="23"/>
            <p:cNvSpPr txBox="true"/>
            <p:nvPr/>
          </p:nvSpPr>
          <p:spPr>
            <a:xfrm rot="0">
              <a:off x="230866" y="214188"/>
              <a:ext cx="424825" cy="498319"/>
            </a:xfrm>
            <a:prstGeom prst="rect">
              <a:avLst/>
            </a:prstGeom>
          </p:spPr>
          <p:txBody>
            <a:bodyPr anchor="t" rtlCol="false" tIns="0" lIns="0" bIns="0" rIns="0">
              <a:spAutoFit/>
            </a:bodyPr>
            <a:lstStyle/>
            <a:p>
              <a:pPr algn="ctr">
                <a:lnSpc>
                  <a:spcPts val="2911"/>
                </a:lnSpc>
              </a:pPr>
              <a:r>
                <a:rPr lang="en-US" sz="2647">
                  <a:solidFill>
                    <a:srgbClr val="FFFFFF"/>
                  </a:solidFill>
                  <a:latin typeface="DM Sans Bold"/>
                </a:rPr>
                <a:t>4</a:t>
              </a:r>
            </a:p>
          </p:txBody>
        </p:sp>
      </p:grpSp>
      <p:sp>
        <p:nvSpPr>
          <p:cNvPr name="Freeform 24" id="24"/>
          <p:cNvSpPr/>
          <p:nvPr/>
        </p:nvSpPr>
        <p:spPr>
          <a:xfrm flipH="false" flipV="false" rot="0">
            <a:off x="5704468" y="7108026"/>
            <a:ext cx="790920" cy="790920"/>
          </a:xfrm>
          <a:custGeom>
            <a:avLst/>
            <a:gdLst/>
            <a:ahLst/>
            <a:cxnLst/>
            <a:rect r="r" b="b" t="t" l="l"/>
            <a:pathLst>
              <a:path h="790920" w="790920">
                <a:moveTo>
                  <a:pt x="0" y="0"/>
                </a:moveTo>
                <a:lnTo>
                  <a:pt x="790920" y="0"/>
                </a:lnTo>
                <a:lnTo>
                  <a:pt x="790920" y="790921"/>
                </a:lnTo>
                <a:lnTo>
                  <a:pt x="0" y="790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671145">
            <a:off x="7673683" y="7018364"/>
            <a:ext cx="790920" cy="790920"/>
          </a:xfrm>
          <a:custGeom>
            <a:avLst/>
            <a:gdLst/>
            <a:ahLst/>
            <a:cxnLst/>
            <a:rect r="r" b="b" t="t" l="l"/>
            <a:pathLst>
              <a:path h="790920" w="790920">
                <a:moveTo>
                  <a:pt x="0" y="0"/>
                </a:moveTo>
                <a:lnTo>
                  <a:pt x="790920" y="0"/>
                </a:lnTo>
                <a:lnTo>
                  <a:pt x="790920" y="790921"/>
                </a:lnTo>
                <a:lnTo>
                  <a:pt x="0" y="790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381015">
            <a:off x="6740766" y="6907847"/>
            <a:ext cx="790920" cy="790920"/>
          </a:xfrm>
          <a:custGeom>
            <a:avLst/>
            <a:gdLst/>
            <a:ahLst/>
            <a:cxnLst/>
            <a:rect r="r" b="b" t="t" l="l"/>
            <a:pathLst>
              <a:path h="790920" w="790920">
                <a:moveTo>
                  <a:pt x="0" y="0"/>
                </a:moveTo>
                <a:lnTo>
                  <a:pt x="790921" y="0"/>
                </a:lnTo>
                <a:lnTo>
                  <a:pt x="790921" y="790921"/>
                </a:lnTo>
                <a:lnTo>
                  <a:pt x="0" y="7909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6403534" y="7878488"/>
            <a:ext cx="591837" cy="591837"/>
          </a:xfrm>
          <a:custGeom>
            <a:avLst/>
            <a:gdLst/>
            <a:ahLst/>
            <a:cxnLst/>
            <a:rect r="r" b="b" t="t" l="l"/>
            <a:pathLst>
              <a:path h="591837" w="591837">
                <a:moveTo>
                  <a:pt x="0" y="0"/>
                </a:moveTo>
                <a:lnTo>
                  <a:pt x="591837" y="0"/>
                </a:lnTo>
                <a:lnTo>
                  <a:pt x="591837" y="591837"/>
                </a:lnTo>
                <a:lnTo>
                  <a:pt x="0" y="5918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691800">
            <a:off x="7248099" y="7878488"/>
            <a:ext cx="591837" cy="591837"/>
          </a:xfrm>
          <a:custGeom>
            <a:avLst/>
            <a:gdLst/>
            <a:ahLst/>
            <a:cxnLst/>
            <a:rect r="r" b="b" t="t" l="l"/>
            <a:pathLst>
              <a:path h="591837" w="591837">
                <a:moveTo>
                  <a:pt x="0" y="0"/>
                </a:moveTo>
                <a:lnTo>
                  <a:pt x="591838" y="0"/>
                </a:lnTo>
                <a:lnTo>
                  <a:pt x="591838" y="591837"/>
                </a:lnTo>
                <a:lnTo>
                  <a:pt x="0" y="5918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9" id="29"/>
          <p:cNvGrpSpPr/>
          <p:nvPr/>
        </p:nvGrpSpPr>
        <p:grpSpPr>
          <a:xfrm rot="0">
            <a:off x="1737485" y="6787683"/>
            <a:ext cx="796872" cy="811154"/>
            <a:chOff x="0" y="0"/>
            <a:chExt cx="1062496" cy="1081539"/>
          </a:xfrm>
        </p:grpSpPr>
        <p:grpSp>
          <p:nvGrpSpPr>
            <p:cNvPr name="Group 30" id="30"/>
            <p:cNvGrpSpPr/>
            <p:nvPr/>
          </p:nvGrpSpPr>
          <p:grpSpPr>
            <a:xfrm rot="0">
              <a:off x="0" y="0"/>
              <a:ext cx="1062496" cy="1081539"/>
              <a:chOff x="0" y="0"/>
              <a:chExt cx="3472180" cy="3534410"/>
            </a:xfrm>
          </p:grpSpPr>
          <p:sp>
            <p:nvSpPr>
              <p:cNvPr name="Freeform 31" id="31"/>
              <p:cNvSpPr/>
              <p:nvPr/>
            </p:nvSpPr>
            <p:spPr>
              <a:xfrm flipH="false" flipV="false" rot="0">
                <a:off x="15240" y="248920"/>
                <a:ext cx="3444240" cy="3263900"/>
              </a:xfrm>
              <a:custGeom>
                <a:avLst/>
                <a:gdLst/>
                <a:ahLst/>
                <a:cxnLst/>
                <a:rect r="r" b="b" t="t" l="l"/>
                <a:pathLst>
                  <a:path h="3263900"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F6BB"/>
              </a:solidFill>
            </p:spPr>
          </p:sp>
          <p:sp>
            <p:nvSpPr>
              <p:cNvPr name="Freeform 32" id="32"/>
              <p:cNvSpPr/>
              <p:nvPr/>
            </p:nvSpPr>
            <p:spPr>
              <a:xfrm flipH="false" flipV="false" rot="0">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B001"/>
              </a:solidFill>
            </p:spPr>
          </p:sp>
        </p:grpSp>
        <p:sp>
          <p:nvSpPr>
            <p:cNvPr name="TextBox 33" id="33"/>
            <p:cNvSpPr txBox="true"/>
            <p:nvPr/>
          </p:nvSpPr>
          <p:spPr>
            <a:xfrm rot="0">
              <a:off x="153964" y="437923"/>
              <a:ext cx="754569" cy="326492"/>
            </a:xfrm>
            <a:prstGeom prst="rect">
              <a:avLst/>
            </a:prstGeom>
          </p:spPr>
          <p:txBody>
            <a:bodyPr anchor="t" rtlCol="false" tIns="0" lIns="0" bIns="0" rIns="0">
              <a:spAutoFit/>
            </a:bodyPr>
            <a:lstStyle/>
            <a:p>
              <a:pPr algn="ctr">
                <a:lnSpc>
                  <a:spcPts val="817"/>
                </a:lnSpc>
              </a:pPr>
              <a:r>
                <a:rPr lang="en-US" sz="1022">
                  <a:solidFill>
                    <a:srgbClr val="000000"/>
                  </a:solidFill>
                  <a:latin typeface="Shuneet Square Book Bold"/>
                </a:rPr>
                <a:t>Add your thought here</a:t>
              </a:r>
            </a:p>
          </p:txBody>
        </p:sp>
      </p:grpSp>
      <p:grpSp>
        <p:nvGrpSpPr>
          <p:cNvPr name="Group 34" id="34"/>
          <p:cNvGrpSpPr/>
          <p:nvPr/>
        </p:nvGrpSpPr>
        <p:grpSpPr>
          <a:xfrm rot="0">
            <a:off x="2697302" y="6861913"/>
            <a:ext cx="811154" cy="804351"/>
            <a:chOff x="0" y="0"/>
            <a:chExt cx="1081539" cy="1072468"/>
          </a:xfrm>
        </p:grpSpPr>
        <p:grpSp>
          <p:nvGrpSpPr>
            <p:cNvPr name="Group 35" id="35"/>
            <p:cNvGrpSpPr/>
            <p:nvPr/>
          </p:nvGrpSpPr>
          <p:grpSpPr>
            <a:xfrm rot="0">
              <a:off x="0" y="0"/>
              <a:ext cx="1081539" cy="1072468"/>
              <a:chOff x="0" y="0"/>
              <a:chExt cx="3180080" cy="3153410"/>
            </a:xfrm>
          </p:grpSpPr>
          <p:sp>
            <p:nvSpPr>
              <p:cNvPr name="Freeform 36" id="36"/>
              <p:cNvSpPr/>
              <p:nvPr/>
            </p:nvSpPr>
            <p:spPr>
              <a:xfrm flipH="false" flipV="false" rot="0">
                <a:off x="0" y="218440"/>
                <a:ext cx="3178810" cy="2934970"/>
              </a:xfrm>
              <a:custGeom>
                <a:avLst/>
                <a:gdLst/>
                <a:ahLst/>
                <a:cxnLst/>
                <a:rect r="r" b="b" t="t" l="l"/>
                <a:pathLst>
                  <a:path h="2934970" w="317881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97EDAA"/>
              </a:solidFill>
            </p:spPr>
          </p:sp>
          <p:sp>
            <p:nvSpPr>
              <p:cNvPr name="Freeform 37" id="37"/>
              <p:cNvSpPr/>
              <p:nvPr/>
            </p:nvSpPr>
            <p:spPr>
              <a:xfrm flipH="false" flipV="false" rot="0">
                <a:off x="21590" y="0"/>
                <a:ext cx="2689860" cy="3133090"/>
              </a:xfrm>
              <a:custGeom>
                <a:avLst/>
                <a:gdLst/>
                <a:ahLst/>
                <a:cxnLst/>
                <a:rect r="r" b="b" t="t" l="l"/>
                <a:pathLst>
                  <a:path h="3133090" w="268986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43C466"/>
              </a:solidFill>
            </p:spPr>
          </p:sp>
        </p:grpSp>
        <p:sp>
          <p:nvSpPr>
            <p:cNvPr name="TextBox 38" id="38"/>
            <p:cNvSpPr txBox="true"/>
            <p:nvPr/>
          </p:nvSpPr>
          <p:spPr>
            <a:xfrm rot="0">
              <a:off x="163485" y="438480"/>
              <a:ext cx="754569" cy="326492"/>
            </a:xfrm>
            <a:prstGeom prst="rect">
              <a:avLst/>
            </a:prstGeom>
          </p:spPr>
          <p:txBody>
            <a:bodyPr anchor="t" rtlCol="false" tIns="0" lIns="0" bIns="0" rIns="0">
              <a:spAutoFit/>
            </a:bodyPr>
            <a:lstStyle/>
            <a:p>
              <a:pPr algn="ctr">
                <a:lnSpc>
                  <a:spcPts val="817"/>
                </a:lnSpc>
              </a:pPr>
              <a:r>
                <a:rPr lang="en-US" sz="1022">
                  <a:solidFill>
                    <a:srgbClr val="000000"/>
                  </a:solidFill>
                  <a:latin typeface="Shuneet Square Book Bold"/>
                </a:rPr>
                <a:t>Add your thought here</a:t>
              </a:r>
            </a:p>
          </p:txBody>
        </p:sp>
      </p:grpSp>
      <p:grpSp>
        <p:nvGrpSpPr>
          <p:cNvPr name="Group 39" id="39"/>
          <p:cNvGrpSpPr/>
          <p:nvPr/>
        </p:nvGrpSpPr>
        <p:grpSpPr>
          <a:xfrm rot="195173">
            <a:off x="2655008" y="7788324"/>
            <a:ext cx="811154" cy="804351"/>
            <a:chOff x="0" y="0"/>
            <a:chExt cx="1081539" cy="1072468"/>
          </a:xfrm>
        </p:grpSpPr>
        <p:grpSp>
          <p:nvGrpSpPr>
            <p:cNvPr name="Group 40" id="40"/>
            <p:cNvGrpSpPr/>
            <p:nvPr/>
          </p:nvGrpSpPr>
          <p:grpSpPr>
            <a:xfrm rot="0">
              <a:off x="0" y="0"/>
              <a:ext cx="1081539" cy="1072468"/>
              <a:chOff x="0" y="0"/>
              <a:chExt cx="3180080" cy="3153410"/>
            </a:xfrm>
          </p:grpSpPr>
          <p:sp>
            <p:nvSpPr>
              <p:cNvPr name="Freeform 41" id="41"/>
              <p:cNvSpPr/>
              <p:nvPr/>
            </p:nvSpPr>
            <p:spPr>
              <a:xfrm flipH="false" flipV="false" rot="0">
                <a:off x="0" y="218440"/>
                <a:ext cx="3178810" cy="2934970"/>
              </a:xfrm>
              <a:custGeom>
                <a:avLst/>
                <a:gdLst/>
                <a:ahLst/>
                <a:cxnLst/>
                <a:rect r="r" b="b" t="t" l="l"/>
                <a:pathLst>
                  <a:path h="2934970" w="317881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A9DAFF"/>
              </a:solidFill>
            </p:spPr>
          </p:sp>
          <p:sp>
            <p:nvSpPr>
              <p:cNvPr name="Freeform 42" id="42"/>
              <p:cNvSpPr/>
              <p:nvPr/>
            </p:nvSpPr>
            <p:spPr>
              <a:xfrm flipH="false" flipV="false" rot="0">
                <a:off x="21590" y="0"/>
                <a:ext cx="2689860" cy="3133090"/>
              </a:xfrm>
              <a:custGeom>
                <a:avLst/>
                <a:gdLst/>
                <a:ahLst/>
                <a:cxnLst/>
                <a:rect r="r" b="b" t="t" l="l"/>
                <a:pathLst>
                  <a:path h="3133090" w="268986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FFA2AD"/>
              </a:solidFill>
            </p:spPr>
          </p:sp>
        </p:grpSp>
        <p:sp>
          <p:nvSpPr>
            <p:cNvPr name="TextBox 43" id="43"/>
            <p:cNvSpPr txBox="true"/>
            <p:nvPr/>
          </p:nvSpPr>
          <p:spPr>
            <a:xfrm rot="0">
              <a:off x="163485" y="438480"/>
              <a:ext cx="754569" cy="326492"/>
            </a:xfrm>
            <a:prstGeom prst="rect">
              <a:avLst/>
            </a:prstGeom>
          </p:spPr>
          <p:txBody>
            <a:bodyPr anchor="t" rtlCol="false" tIns="0" lIns="0" bIns="0" rIns="0">
              <a:spAutoFit/>
            </a:bodyPr>
            <a:lstStyle/>
            <a:p>
              <a:pPr algn="ctr">
                <a:lnSpc>
                  <a:spcPts val="817"/>
                </a:lnSpc>
              </a:pPr>
              <a:r>
                <a:rPr lang="en-US" sz="1022">
                  <a:solidFill>
                    <a:srgbClr val="000000"/>
                  </a:solidFill>
                  <a:latin typeface="Shuneet Square Book Bold"/>
                </a:rPr>
                <a:t>Add your thought here</a:t>
              </a:r>
            </a:p>
          </p:txBody>
        </p:sp>
      </p:grpSp>
      <p:grpSp>
        <p:nvGrpSpPr>
          <p:cNvPr name="Group 44" id="44"/>
          <p:cNvGrpSpPr/>
          <p:nvPr/>
        </p:nvGrpSpPr>
        <p:grpSpPr>
          <a:xfrm rot="0">
            <a:off x="3671401" y="6796846"/>
            <a:ext cx="796872" cy="811154"/>
            <a:chOff x="0" y="0"/>
            <a:chExt cx="1062496" cy="1081539"/>
          </a:xfrm>
        </p:grpSpPr>
        <p:grpSp>
          <p:nvGrpSpPr>
            <p:cNvPr name="Group 45" id="45"/>
            <p:cNvGrpSpPr/>
            <p:nvPr/>
          </p:nvGrpSpPr>
          <p:grpSpPr>
            <a:xfrm rot="0">
              <a:off x="0" y="0"/>
              <a:ext cx="1062496" cy="1081539"/>
              <a:chOff x="0" y="0"/>
              <a:chExt cx="3472180" cy="3534410"/>
            </a:xfrm>
          </p:grpSpPr>
          <p:sp>
            <p:nvSpPr>
              <p:cNvPr name="Freeform 46" id="46"/>
              <p:cNvSpPr/>
              <p:nvPr/>
            </p:nvSpPr>
            <p:spPr>
              <a:xfrm flipH="false" flipV="false" rot="0">
                <a:off x="15240" y="248920"/>
                <a:ext cx="3444240" cy="3263900"/>
              </a:xfrm>
              <a:custGeom>
                <a:avLst/>
                <a:gdLst/>
                <a:ahLst/>
                <a:cxnLst/>
                <a:rect r="r" b="b" t="t" l="l"/>
                <a:pathLst>
                  <a:path h="3263900"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name="Freeform 47" id="47"/>
              <p:cNvSpPr/>
              <p:nvPr/>
            </p:nvSpPr>
            <p:spPr>
              <a:xfrm flipH="false" flipV="false" rot="0">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name="TextBox 48" id="48"/>
            <p:cNvSpPr txBox="true"/>
            <p:nvPr/>
          </p:nvSpPr>
          <p:spPr>
            <a:xfrm rot="0">
              <a:off x="153964" y="437923"/>
              <a:ext cx="754569" cy="326492"/>
            </a:xfrm>
            <a:prstGeom prst="rect">
              <a:avLst/>
            </a:prstGeom>
          </p:spPr>
          <p:txBody>
            <a:bodyPr anchor="t" rtlCol="false" tIns="0" lIns="0" bIns="0" rIns="0">
              <a:spAutoFit/>
            </a:bodyPr>
            <a:lstStyle/>
            <a:p>
              <a:pPr algn="ctr">
                <a:lnSpc>
                  <a:spcPts val="817"/>
                </a:lnSpc>
              </a:pPr>
              <a:r>
                <a:rPr lang="en-US" sz="1022">
                  <a:solidFill>
                    <a:srgbClr val="000000"/>
                  </a:solidFill>
                  <a:latin typeface="Shuneet Square Book Bold"/>
                </a:rPr>
                <a:t>Add your thought here</a:t>
              </a:r>
            </a:p>
          </p:txBody>
        </p:sp>
      </p:grpSp>
      <p:grpSp>
        <p:nvGrpSpPr>
          <p:cNvPr name="Group 49" id="49"/>
          <p:cNvGrpSpPr/>
          <p:nvPr/>
        </p:nvGrpSpPr>
        <p:grpSpPr>
          <a:xfrm rot="0">
            <a:off x="1737485" y="7712348"/>
            <a:ext cx="796872" cy="811154"/>
            <a:chOff x="0" y="0"/>
            <a:chExt cx="1062496" cy="1081539"/>
          </a:xfrm>
        </p:grpSpPr>
        <p:grpSp>
          <p:nvGrpSpPr>
            <p:cNvPr name="Group 50" id="50"/>
            <p:cNvGrpSpPr/>
            <p:nvPr/>
          </p:nvGrpSpPr>
          <p:grpSpPr>
            <a:xfrm rot="0">
              <a:off x="0" y="0"/>
              <a:ext cx="1062496" cy="1081539"/>
              <a:chOff x="0" y="0"/>
              <a:chExt cx="3472180" cy="3534410"/>
            </a:xfrm>
          </p:grpSpPr>
          <p:sp>
            <p:nvSpPr>
              <p:cNvPr name="Freeform 51" id="51"/>
              <p:cNvSpPr/>
              <p:nvPr/>
            </p:nvSpPr>
            <p:spPr>
              <a:xfrm flipH="false" flipV="false" rot="0">
                <a:off x="15240" y="248920"/>
                <a:ext cx="3444240" cy="3263900"/>
              </a:xfrm>
              <a:custGeom>
                <a:avLst/>
                <a:gdLst/>
                <a:ahLst/>
                <a:cxnLst/>
                <a:rect r="r" b="b" t="t" l="l"/>
                <a:pathLst>
                  <a:path h="3263900"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A2AD"/>
              </a:solidFill>
            </p:spPr>
          </p:sp>
          <p:sp>
            <p:nvSpPr>
              <p:cNvPr name="Freeform 52" id="52"/>
              <p:cNvSpPr/>
              <p:nvPr/>
            </p:nvSpPr>
            <p:spPr>
              <a:xfrm flipH="false" flipV="false" rot="0">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DC5D"/>
              </a:solidFill>
            </p:spPr>
          </p:sp>
        </p:grpSp>
        <p:sp>
          <p:nvSpPr>
            <p:cNvPr name="TextBox 53" id="53"/>
            <p:cNvSpPr txBox="true"/>
            <p:nvPr/>
          </p:nvSpPr>
          <p:spPr>
            <a:xfrm rot="0">
              <a:off x="153964" y="437923"/>
              <a:ext cx="754569" cy="326492"/>
            </a:xfrm>
            <a:prstGeom prst="rect">
              <a:avLst/>
            </a:prstGeom>
          </p:spPr>
          <p:txBody>
            <a:bodyPr anchor="t" rtlCol="false" tIns="0" lIns="0" bIns="0" rIns="0">
              <a:spAutoFit/>
            </a:bodyPr>
            <a:lstStyle/>
            <a:p>
              <a:pPr algn="ctr">
                <a:lnSpc>
                  <a:spcPts val="817"/>
                </a:lnSpc>
              </a:pPr>
              <a:r>
                <a:rPr lang="en-US" sz="1022">
                  <a:solidFill>
                    <a:srgbClr val="000000"/>
                  </a:solidFill>
                  <a:latin typeface="Shuneet Square Book Bold"/>
                </a:rPr>
                <a:t>Add your thought here</a:t>
              </a:r>
            </a:p>
          </p:txBody>
        </p:sp>
      </p:grpSp>
      <p:grpSp>
        <p:nvGrpSpPr>
          <p:cNvPr name="Group 54" id="54"/>
          <p:cNvGrpSpPr/>
          <p:nvPr/>
        </p:nvGrpSpPr>
        <p:grpSpPr>
          <a:xfrm rot="-177626">
            <a:off x="3633245" y="7795428"/>
            <a:ext cx="796872" cy="811154"/>
            <a:chOff x="0" y="0"/>
            <a:chExt cx="1062496" cy="1081539"/>
          </a:xfrm>
        </p:grpSpPr>
        <p:grpSp>
          <p:nvGrpSpPr>
            <p:cNvPr name="Group 55" id="55"/>
            <p:cNvGrpSpPr/>
            <p:nvPr/>
          </p:nvGrpSpPr>
          <p:grpSpPr>
            <a:xfrm rot="0">
              <a:off x="0" y="0"/>
              <a:ext cx="1062496" cy="1081539"/>
              <a:chOff x="0" y="0"/>
              <a:chExt cx="3472180" cy="3534410"/>
            </a:xfrm>
          </p:grpSpPr>
          <p:sp>
            <p:nvSpPr>
              <p:cNvPr name="Freeform 56" id="56"/>
              <p:cNvSpPr/>
              <p:nvPr/>
            </p:nvSpPr>
            <p:spPr>
              <a:xfrm flipH="false" flipV="false" rot="0">
                <a:off x="15240" y="248920"/>
                <a:ext cx="3444240" cy="3263900"/>
              </a:xfrm>
              <a:custGeom>
                <a:avLst/>
                <a:gdLst/>
                <a:ahLst/>
                <a:cxnLst/>
                <a:rect r="r" b="b" t="t" l="l"/>
                <a:pathLst>
                  <a:path h="3263900"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DC5D"/>
              </a:solidFill>
            </p:spPr>
          </p:sp>
          <p:sp>
            <p:nvSpPr>
              <p:cNvPr name="Freeform 57" id="57"/>
              <p:cNvSpPr/>
              <p:nvPr/>
            </p:nvSpPr>
            <p:spPr>
              <a:xfrm flipH="false" flipV="false" rot="0">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9F8BFF"/>
              </a:solidFill>
            </p:spPr>
          </p:sp>
        </p:grpSp>
        <p:sp>
          <p:nvSpPr>
            <p:cNvPr name="TextBox 58" id="58"/>
            <p:cNvSpPr txBox="true"/>
            <p:nvPr/>
          </p:nvSpPr>
          <p:spPr>
            <a:xfrm rot="0">
              <a:off x="153964" y="437923"/>
              <a:ext cx="754569" cy="326492"/>
            </a:xfrm>
            <a:prstGeom prst="rect">
              <a:avLst/>
            </a:prstGeom>
          </p:spPr>
          <p:txBody>
            <a:bodyPr anchor="t" rtlCol="false" tIns="0" lIns="0" bIns="0" rIns="0">
              <a:spAutoFit/>
            </a:bodyPr>
            <a:lstStyle/>
            <a:p>
              <a:pPr algn="ctr">
                <a:lnSpc>
                  <a:spcPts val="817"/>
                </a:lnSpc>
              </a:pPr>
              <a:r>
                <a:rPr lang="en-US" sz="1022">
                  <a:solidFill>
                    <a:srgbClr val="000000"/>
                  </a:solidFill>
                  <a:latin typeface="Shuneet Square Book Bold"/>
                </a:rPr>
                <a:t>Add your thought here</a:t>
              </a:r>
            </a:p>
          </p:txBody>
        </p:sp>
      </p:grpSp>
      <p:sp>
        <p:nvSpPr>
          <p:cNvPr name="TextBox 59" id="59"/>
          <p:cNvSpPr txBox="true"/>
          <p:nvPr/>
        </p:nvSpPr>
        <p:spPr>
          <a:xfrm rot="0">
            <a:off x="9482836" y="7239562"/>
            <a:ext cx="875117" cy="392811"/>
          </a:xfrm>
          <a:prstGeom prst="rect">
            <a:avLst/>
          </a:prstGeom>
        </p:spPr>
        <p:txBody>
          <a:bodyPr anchor="t" rtlCol="false" tIns="0" lIns="0" bIns="0" rIns="0">
            <a:spAutoFit/>
          </a:bodyPr>
          <a:lstStyle/>
          <a:p>
            <a:pPr algn="ctr" marL="0" indent="0" lvl="0">
              <a:lnSpc>
                <a:spcPts val="2553"/>
              </a:lnSpc>
            </a:pPr>
            <a:r>
              <a:rPr lang="en-US" sz="4255">
                <a:solidFill>
                  <a:srgbClr val="43C466"/>
                </a:solidFill>
                <a:latin typeface="Moontime"/>
              </a:rPr>
              <a:t>yes!</a:t>
            </a:r>
          </a:p>
        </p:txBody>
      </p:sp>
      <p:sp>
        <p:nvSpPr>
          <p:cNvPr name="TextBox 60" id="60"/>
          <p:cNvSpPr txBox="true"/>
          <p:nvPr/>
        </p:nvSpPr>
        <p:spPr>
          <a:xfrm rot="0">
            <a:off x="11614709" y="7809139"/>
            <a:ext cx="875117" cy="420597"/>
          </a:xfrm>
          <a:prstGeom prst="rect">
            <a:avLst/>
          </a:prstGeom>
        </p:spPr>
        <p:txBody>
          <a:bodyPr anchor="t" rtlCol="false" tIns="0" lIns="0" bIns="0" rIns="0">
            <a:spAutoFit/>
          </a:bodyPr>
          <a:lstStyle/>
          <a:p>
            <a:pPr algn="ctr" marL="0" indent="0" lvl="0">
              <a:lnSpc>
                <a:spcPts val="1531"/>
              </a:lnSpc>
            </a:pPr>
            <a:r>
              <a:rPr lang="en-US" sz="2553">
                <a:solidFill>
                  <a:srgbClr val="000000"/>
                </a:solidFill>
                <a:latin typeface="Moontime"/>
              </a:rPr>
              <a:t>this is great</a:t>
            </a:r>
          </a:p>
        </p:txBody>
      </p:sp>
      <p:sp>
        <p:nvSpPr>
          <p:cNvPr name="Freeform 61" id="61"/>
          <p:cNvSpPr/>
          <p:nvPr/>
        </p:nvSpPr>
        <p:spPr>
          <a:xfrm flipH="false" flipV="false" rot="0">
            <a:off x="10293184" y="6940764"/>
            <a:ext cx="1321525" cy="860193"/>
          </a:xfrm>
          <a:custGeom>
            <a:avLst/>
            <a:gdLst/>
            <a:ahLst/>
            <a:cxnLst/>
            <a:rect r="r" b="b" t="t" l="l"/>
            <a:pathLst>
              <a:path h="860193" w="1321525">
                <a:moveTo>
                  <a:pt x="0" y="0"/>
                </a:moveTo>
                <a:lnTo>
                  <a:pt x="1321525" y="0"/>
                </a:lnTo>
                <a:lnTo>
                  <a:pt x="1321525" y="860192"/>
                </a:lnTo>
                <a:lnTo>
                  <a:pt x="0" y="8601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62" id="62"/>
          <p:cNvSpPr/>
          <p:nvPr/>
        </p:nvSpPr>
        <p:spPr>
          <a:xfrm flipH="false" flipV="false" rot="0">
            <a:off x="9980174" y="7654633"/>
            <a:ext cx="377779" cy="494711"/>
          </a:xfrm>
          <a:custGeom>
            <a:avLst/>
            <a:gdLst/>
            <a:ahLst/>
            <a:cxnLst/>
            <a:rect r="r" b="b" t="t" l="l"/>
            <a:pathLst>
              <a:path h="494711" w="377779">
                <a:moveTo>
                  <a:pt x="0" y="0"/>
                </a:moveTo>
                <a:lnTo>
                  <a:pt x="377779" y="0"/>
                </a:lnTo>
                <a:lnTo>
                  <a:pt x="377779" y="494711"/>
                </a:lnTo>
                <a:lnTo>
                  <a:pt x="0" y="49471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63" id="63"/>
          <p:cNvSpPr/>
          <p:nvPr/>
        </p:nvSpPr>
        <p:spPr>
          <a:xfrm flipH="false" flipV="false" rot="0">
            <a:off x="10256108" y="7878488"/>
            <a:ext cx="372383" cy="494711"/>
          </a:xfrm>
          <a:custGeom>
            <a:avLst/>
            <a:gdLst/>
            <a:ahLst/>
            <a:cxnLst/>
            <a:rect r="r" b="b" t="t" l="l"/>
            <a:pathLst>
              <a:path h="494711" w="372383">
                <a:moveTo>
                  <a:pt x="0" y="0"/>
                </a:moveTo>
                <a:lnTo>
                  <a:pt x="372383" y="0"/>
                </a:lnTo>
                <a:lnTo>
                  <a:pt x="372383" y="494711"/>
                </a:lnTo>
                <a:lnTo>
                  <a:pt x="0" y="49471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64" id="64"/>
          <p:cNvSpPr/>
          <p:nvPr/>
        </p:nvSpPr>
        <p:spPr>
          <a:xfrm flipH="false" flipV="false" rot="0">
            <a:off x="10628491" y="8349405"/>
            <a:ext cx="1563198" cy="312640"/>
          </a:xfrm>
          <a:custGeom>
            <a:avLst/>
            <a:gdLst/>
            <a:ahLst/>
            <a:cxnLst/>
            <a:rect r="r" b="b" t="t" l="l"/>
            <a:pathLst>
              <a:path h="312640" w="1563198">
                <a:moveTo>
                  <a:pt x="0" y="0"/>
                </a:moveTo>
                <a:lnTo>
                  <a:pt x="1563198" y="0"/>
                </a:lnTo>
                <a:lnTo>
                  <a:pt x="1563198" y="312639"/>
                </a:lnTo>
                <a:lnTo>
                  <a:pt x="0" y="31263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65" id="65"/>
          <p:cNvGrpSpPr>
            <a:grpSpLocks noChangeAspect="true"/>
          </p:cNvGrpSpPr>
          <p:nvPr/>
        </p:nvGrpSpPr>
        <p:grpSpPr>
          <a:xfrm rot="0">
            <a:off x="14017465" y="7908252"/>
            <a:ext cx="882310" cy="882306"/>
            <a:chOff x="0" y="0"/>
            <a:chExt cx="6350000" cy="6349975"/>
          </a:xfrm>
        </p:grpSpPr>
        <p:sp>
          <p:nvSpPr>
            <p:cNvPr name="Freeform 66" id="6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0"/>
              <a:stretch>
                <a:fillRect l="0" t="-6858" r="0" b="-6858"/>
              </a:stretch>
            </a:blipFill>
          </p:spPr>
        </p:sp>
      </p:grpSp>
      <p:grpSp>
        <p:nvGrpSpPr>
          <p:cNvPr name="Group 67" id="67"/>
          <p:cNvGrpSpPr>
            <a:grpSpLocks noChangeAspect="true"/>
          </p:cNvGrpSpPr>
          <p:nvPr/>
        </p:nvGrpSpPr>
        <p:grpSpPr>
          <a:xfrm rot="0">
            <a:off x="14690496" y="6750066"/>
            <a:ext cx="882310" cy="882306"/>
            <a:chOff x="0" y="0"/>
            <a:chExt cx="6350000" cy="6349975"/>
          </a:xfrm>
        </p:grpSpPr>
        <p:sp>
          <p:nvSpPr>
            <p:cNvPr name="Freeform 68" id="6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1"/>
              <a:stretch>
                <a:fillRect l="-35095" t="-5833" r="-26272" b="-136142"/>
              </a:stretch>
            </a:blipFill>
          </p:spPr>
        </p:sp>
      </p:grpSp>
      <p:grpSp>
        <p:nvGrpSpPr>
          <p:cNvPr name="Group 69" id="69"/>
          <p:cNvGrpSpPr>
            <a:grpSpLocks noChangeAspect="true"/>
          </p:cNvGrpSpPr>
          <p:nvPr/>
        </p:nvGrpSpPr>
        <p:grpSpPr>
          <a:xfrm rot="0">
            <a:off x="13415183" y="6830042"/>
            <a:ext cx="882310" cy="882306"/>
            <a:chOff x="0" y="0"/>
            <a:chExt cx="6350000" cy="6349975"/>
          </a:xfrm>
        </p:grpSpPr>
        <p:sp>
          <p:nvSpPr>
            <p:cNvPr name="Freeform 70" id="7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2"/>
              <a:stretch>
                <a:fillRect l="-33554" t="0" r="-71033" b="-36307"/>
              </a:stretch>
            </a:blipFill>
          </p:spPr>
        </p:sp>
      </p:grpSp>
      <p:grpSp>
        <p:nvGrpSpPr>
          <p:cNvPr name="Group 71" id="71"/>
          <p:cNvGrpSpPr>
            <a:grpSpLocks noChangeAspect="true"/>
          </p:cNvGrpSpPr>
          <p:nvPr/>
        </p:nvGrpSpPr>
        <p:grpSpPr>
          <a:xfrm rot="0">
            <a:off x="15292779" y="7925518"/>
            <a:ext cx="882310" cy="882306"/>
            <a:chOff x="0" y="0"/>
            <a:chExt cx="6350000" cy="6349975"/>
          </a:xfrm>
        </p:grpSpPr>
        <p:sp>
          <p:nvSpPr>
            <p:cNvPr name="Freeform 72" id="7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3"/>
              <a:stretch>
                <a:fillRect l="-54137" t="-17504" r="-67906" b="-30525"/>
              </a:stretch>
            </a:blipFill>
          </p:spPr>
        </p:sp>
      </p:grpSp>
      <p:grpSp>
        <p:nvGrpSpPr>
          <p:cNvPr name="Group 73" id="73"/>
          <p:cNvGrpSpPr>
            <a:grpSpLocks noChangeAspect="true"/>
          </p:cNvGrpSpPr>
          <p:nvPr/>
        </p:nvGrpSpPr>
        <p:grpSpPr>
          <a:xfrm rot="0">
            <a:off x="15846480" y="6750066"/>
            <a:ext cx="855881" cy="855877"/>
            <a:chOff x="0" y="0"/>
            <a:chExt cx="6350000" cy="6349975"/>
          </a:xfrm>
        </p:grpSpPr>
        <p:sp>
          <p:nvSpPr>
            <p:cNvPr name="Freeform 74" id="7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4"/>
              <a:stretch>
                <a:fillRect l="-13277" t="0" r="-36674" b="0"/>
              </a:stretch>
            </a:blipFill>
          </p:spPr>
        </p:sp>
      </p:grpSp>
      <p:sp>
        <p:nvSpPr>
          <p:cNvPr name="TextBox 75" id="75"/>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
        <p:nvSpPr>
          <p:cNvPr name="TextBox 76" id="76"/>
          <p:cNvSpPr txBox="true"/>
          <p:nvPr/>
        </p:nvSpPr>
        <p:spPr>
          <a:xfrm rot="0">
            <a:off x="13326257" y="981075"/>
            <a:ext cx="3933043" cy="405765"/>
          </a:xfrm>
          <a:prstGeom prst="rect">
            <a:avLst/>
          </a:prstGeom>
        </p:spPr>
        <p:txBody>
          <a:bodyPr anchor="t" rtlCol="false" tIns="0" lIns="0" bIns="0" rIns="0">
            <a:spAutoFit/>
          </a:bodyPr>
          <a:lstStyle/>
          <a:p>
            <a:pPr algn="r">
              <a:lnSpc>
                <a:spcPts val="3359"/>
              </a:lnSpc>
            </a:pPr>
            <a:r>
              <a:rPr lang="en-US" sz="2400">
                <a:solidFill>
                  <a:srgbClr val="000000"/>
                </a:solidFill>
                <a:latin typeface="DM Sans"/>
              </a:rPr>
              <a:t>July 13,</a:t>
            </a:r>
            <a:r>
              <a:rPr lang="en-US" sz="2400" u="none">
                <a:solidFill>
                  <a:srgbClr val="000000"/>
                </a:solidFill>
                <a:latin typeface="DM Sans"/>
              </a:rPr>
              <a:t> 2023</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61750" y="1566476"/>
            <a:ext cx="5385361" cy="6497610"/>
            <a:chOff x="0" y="0"/>
            <a:chExt cx="1821715" cy="2197957"/>
          </a:xfrm>
        </p:grpSpPr>
        <p:sp>
          <p:nvSpPr>
            <p:cNvPr name="Freeform 3" id="3"/>
            <p:cNvSpPr/>
            <p:nvPr/>
          </p:nvSpPr>
          <p:spPr>
            <a:xfrm flipH="false" flipV="false" rot="0">
              <a:off x="0" y="0"/>
              <a:ext cx="1821715" cy="2197957"/>
            </a:xfrm>
            <a:custGeom>
              <a:avLst/>
              <a:gdLst/>
              <a:ahLst/>
              <a:cxnLst/>
              <a:rect r="r" b="b" t="t" l="l"/>
              <a:pathLst>
                <a:path h="2197957" w="1821715">
                  <a:moveTo>
                    <a:pt x="1697255" y="2197957"/>
                  </a:moveTo>
                  <a:lnTo>
                    <a:pt x="124460" y="2197957"/>
                  </a:lnTo>
                  <a:cubicBezTo>
                    <a:pt x="55880" y="2197957"/>
                    <a:pt x="0" y="2142077"/>
                    <a:pt x="0" y="2073497"/>
                  </a:cubicBezTo>
                  <a:lnTo>
                    <a:pt x="0" y="124460"/>
                  </a:lnTo>
                  <a:cubicBezTo>
                    <a:pt x="0" y="55880"/>
                    <a:pt x="55880" y="0"/>
                    <a:pt x="124460" y="0"/>
                  </a:cubicBezTo>
                  <a:lnTo>
                    <a:pt x="1697255" y="0"/>
                  </a:lnTo>
                  <a:cubicBezTo>
                    <a:pt x="1765835" y="0"/>
                    <a:pt x="1821715" y="55880"/>
                    <a:pt x="1821715" y="124460"/>
                  </a:cubicBezTo>
                  <a:lnTo>
                    <a:pt x="1821715" y="2073497"/>
                  </a:lnTo>
                  <a:cubicBezTo>
                    <a:pt x="1821715" y="2142077"/>
                    <a:pt x="1765835" y="2197957"/>
                    <a:pt x="1697255" y="2197957"/>
                  </a:cubicBezTo>
                  <a:close/>
                </a:path>
              </a:pathLst>
            </a:custGeom>
            <a:solidFill>
              <a:srgbClr val="E8E8E8"/>
            </a:solidFill>
          </p:spPr>
        </p:sp>
      </p:grpSp>
      <p:grpSp>
        <p:nvGrpSpPr>
          <p:cNvPr name="Group 4" id="4"/>
          <p:cNvGrpSpPr/>
          <p:nvPr/>
        </p:nvGrpSpPr>
        <p:grpSpPr>
          <a:xfrm rot="0">
            <a:off x="15181918" y="7597342"/>
            <a:ext cx="3227698" cy="4241684"/>
            <a:chOff x="0" y="0"/>
            <a:chExt cx="4303598" cy="5655579"/>
          </a:xfrm>
        </p:grpSpPr>
        <p:sp>
          <p:nvSpPr>
            <p:cNvPr name="Freeform 5" id="5"/>
            <p:cNvSpPr/>
            <p:nvPr/>
          </p:nvSpPr>
          <p:spPr>
            <a:xfrm flipH="false" flipV="false" rot="0">
              <a:off x="0" y="0"/>
              <a:ext cx="2108149" cy="5367972"/>
            </a:xfrm>
            <a:custGeom>
              <a:avLst/>
              <a:gdLst/>
              <a:ahLst/>
              <a:cxnLst/>
              <a:rect r="r" b="b" t="t" l="l"/>
              <a:pathLst>
                <a:path h="5367972" w="2108149">
                  <a:moveTo>
                    <a:pt x="0" y="0"/>
                  </a:moveTo>
                  <a:lnTo>
                    <a:pt x="2108149" y="0"/>
                  </a:lnTo>
                  <a:lnTo>
                    <a:pt x="2108149" y="5367972"/>
                  </a:lnTo>
                  <a:lnTo>
                    <a:pt x="0" y="53679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44091" y="287607"/>
              <a:ext cx="2459507" cy="5367972"/>
            </a:xfrm>
            <a:custGeom>
              <a:avLst/>
              <a:gdLst/>
              <a:ahLst/>
              <a:cxnLst/>
              <a:rect r="r" b="b" t="t" l="l"/>
              <a:pathLst>
                <a:path h="5367972" w="2459507">
                  <a:moveTo>
                    <a:pt x="0" y="0"/>
                  </a:moveTo>
                  <a:lnTo>
                    <a:pt x="2459507" y="0"/>
                  </a:lnTo>
                  <a:lnTo>
                    <a:pt x="2459507" y="5367972"/>
                  </a:lnTo>
                  <a:lnTo>
                    <a:pt x="0" y="5367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697950" y="1566476"/>
            <a:ext cx="5385361" cy="6497610"/>
            <a:chOff x="0" y="0"/>
            <a:chExt cx="1821715" cy="2197957"/>
          </a:xfrm>
        </p:grpSpPr>
        <p:sp>
          <p:nvSpPr>
            <p:cNvPr name="Freeform 8" id="8"/>
            <p:cNvSpPr/>
            <p:nvPr/>
          </p:nvSpPr>
          <p:spPr>
            <a:xfrm flipH="false" flipV="false" rot="0">
              <a:off x="0" y="0"/>
              <a:ext cx="1821715" cy="2197957"/>
            </a:xfrm>
            <a:custGeom>
              <a:avLst/>
              <a:gdLst/>
              <a:ahLst/>
              <a:cxnLst/>
              <a:rect r="r" b="b" t="t" l="l"/>
              <a:pathLst>
                <a:path h="2197957" w="1821715">
                  <a:moveTo>
                    <a:pt x="1697255" y="2197957"/>
                  </a:moveTo>
                  <a:lnTo>
                    <a:pt x="124460" y="2197957"/>
                  </a:lnTo>
                  <a:cubicBezTo>
                    <a:pt x="55880" y="2197957"/>
                    <a:pt x="0" y="2142077"/>
                    <a:pt x="0" y="2073497"/>
                  </a:cubicBezTo>
                  <a:lnTo>
                    <a:pt x="0" y="124460"/>
                  </a:lnTo>
                  <a:cubicBezTo>
                    <a:pt x="0" y="55880"/>
                    <a:pt x="55880" y="0"/>
                    <a:pt x="124460" y="0"/>
                  </a:cubicBezTo>
                  <a:lnTo>
                    <a:pt x="1697255" y="0"/>
                  </a:lnTo>
                  <a:cubicBezTo>
                    <a:pt x="1765835" y="0"/>
                    <a:pt x="1821715" y="55880"/>
                    <a:pt x="1821715" y="124460"/>
                  </a:cubicBezTo>
                  <a:lnTo>
                    <a:pt x="1821715" y="2073497"/>
                  </a:lnTo>
                  <a:cubicBezTo>
                    <a:pt x="1821715" y="2142077"/>
                    <a:pt x="1765835" y="2197957"/>
                    <a:pt x="1697255" y="2197957"/>
                  </a:cubicBezTo>
                  <a:close/>
                </a:path>
              </a:pathLst>
            </a:custGeom>
            <a:solidFill>
              <a:srgbClr val="E8E8E8"/>
            </a:solidFill>
          </p:spPr>
        </p:sp>
      </p:grpSp>
      <p:grpSp>
        <p:nvGrpSpPr>
          <p:cNvPr name="Group 9" id="9"/>
          <p:cNvGrpSpPr/>
          <p:nvPr/>
        </p:nvGrpSpPr>
        <p:grpSpPr>
          <a:xfrm rot="0">
            <a:off x="6566588" y="1566476"/>
            <a:ext cx="5385361" cy="6497610"/>
            <a:chOff x="0" y="0"/>
            <a:chExt cx="1821715" cy="2197957"/>
          </a:xfrm>
        </p:grpSpPr>
        <p:sp>
          <p:nvSpPr>
            <p:cNvPr name="Freeform 10" id="10"/>
            <p:cNvSpPr/>
            <p:nvPr/>
          </p:nvSpPr>
          <p:spPr>
            <a:xfrm flipH="false" flipV="false" rot="0">
              <a:off x="0" y="0"/>
              <a:ext cx="1821715" cy="2197957"/>
            </a:xfrm>
            <a:custGeom>
              <a:avLst/>
              <a:gdLst/>
              <a:ahLst/>
              <a:cxnLst/>
              <a:rect r="r" b="b" t="t" l="l"/>
              <a:pathLst>
                <a:path h="2197957" w="1821715">
                  <a:moveTo>
                    <a:pt x="1697255" y="2197957"/>
                  </a:moveTo>
                  <a:lnTo>
                    <a:pt x="124460" y="2197957"/>
                  </a:lnTo>
                  <a:cubicBezTo>
                    <a:pt x="55880" y="2197957"/>
                    <a:pt x="0" y="2142077"/>
                    <a:pt x="0" y="2073497"/>
                  </a:cubicBezTo>
                  <a:lnTo>
                    <a:pt x="0" y="124460"/>
                  </a:lnTo>
                  <a:cubicBezTo>
                    <a:pt x="0" y="55880"/>
                    <a:pt x="55880" y="0"/>
                    <a:pt x="124460" y="0"/>
                  </a:cubicBezTo>
                  <a:lnTo>
                    <a:pt x="1697255" y="0"/>
                  </a:lnTo>
                  <a:cubicBezTo>
                    <a:pt x="1765835" y="0"/>
                    <a:pt x="1821715" y="55880"/>
                    <a:pt x="1821715" y="124460"/>
                  </a:cubicBezTo>
                  <a:lnTo>
                    <a:pt x="1821715" y="2073497"/>
                  </a:lnTo>
                  <a:cubicBezTo>
                    <a:pt x="1821715" y="2142077"/>
                    <a:pt x="1765835" y="2197957"/>
                    <a:pt x="1697255" y="2197957"/>
                  </a:cubicBezTo>
                  <a:close/>
                </a:path>
              </a:pathLst>
            </a:custGeom>
            <a:solidFill>
              <a:srgbClr val="E8E8E8"/>
            </a:solidFill>
          </p:spPr>
        </p:sp>
      </p:grpSp>
      <p:grpSp>
        <p:nvGrpSpPr>
          <p:cNvPr name="Group 11" id="11"/>
          <p:cNvGrpSpPr/>
          <p:nvPr/>
        </p:nvGrpSpPr>
        <p:grpSpPr>
          <a:xfrm rot="0">
            <a:off x="833271" y="487728"/>
            <a:ext cx="2410074" cy="1441876"/>
            <a:chOff x="0" y="0"/>
            <a:chExt cx="3213432" cy="1922502"/>
          </a:xfrm>
        </p:grpSpPr>
        <p:grpSp>
          <p:nvGrpSpPr>
            <p:cNvPr name="Group 12" id="12"/>
            <p:cNvGrpSpPr/>
            <p:nvPr/>
          </p:nvGrpSpPr>
          <p:grpSpPr>
            <a:xfrm rot="0">
              <a:off x="0" y="0"/>
              <a:ext cx="3213432" cy="1922502"/>
              <a:chOff x="0" y="0"/>
              <a:chExt cx="2030748" cy="1214936"/>
            </a:xfrm>
          </p:grpSpPr>
          <p:sp>
            <p:nvSpPr>
              <p:cNvPr name="Freeform 13" id="13"/>
              <p:cNvSpPr/>
              <p:nvPr/>
            </p:nvSpPr>
            <p:spPr>
              <a:xfrm flipH="false" flipV="false" rot="0">
                <a:off x="0" y="0"/>
                <a:ext cx="2030748" cy="1214937"/>
              </a:xfrm>
              <a:custGeom>
                <a:avLst/>
                <a:gdLst/>
                <a:ahLst/>
                <a:cxnLst/>
                <a:rect r="r" b="b" t="t" l="l"/>
                <a:pathLst>
                  <a:path h="1214937" w="2030748">
                    <a:moveTo>
                      <a:pt x="1906288" y="1214936"/>
                    </a:moveTo>
                    <a:lnTo>
                      <a:pt x="124460" y="1214936"/>
                    </a:lnTo>
                    <a:cubicBezTo>
                      <a:pt x="55880" y="1214936"/>
                      <a:pt x="0" y="1159056"/>
                      <a:pt x="0" y="1090476"/>
                    </a:cubicBezTo>
                    <a:lnTo>
                      <a:pt x="0" y="124460"/>
                    </a:lnTo>
                    <a:cubicBezTo>
                      <a:pt x="0" y="55880"/>
                      <a:pt x="55880" y="0"/>
                      <a:pt x="124460" y="0"/>
                    </a:cubicBezTo>
                    <a:lnTo>
                      <a:pt x="1906288" y="0"/>
                    </a:lnTo>
                    <a:cubicBezTo>
                      <a:pt x="1974868" y="0"/>
                      <a:pt x="2030748" y="55880"/>
                      <a:pt x="2030748" y="124460"/>
                    </a:cubicBezTo>
                    <a:lnTo>
                      <a:pt x="2030748" y="1090476"/>
                    </a:lnTo>
                    <a:cubicBezTo>
                      <a:pt x="2030748" y="1159056"/>
                      <a:pt x="1974868" y="1214937"/>
                      <a:pt x="1906288" y="1214937"/>
                    </a:cubicBezTo>
                    <a:close/>
                  </a:path>
                </a:pathLst>
              </a:custGeom>
              <a:solidFill>
                <a:srgbClr val="43C466"/>
              </a:solidFill>
            </p:spPr>
          </p:sp>
        </p:grpSp>
        <p:sp>
          <p:nvSpPr>
            <p:cNvPr name="TextBox 14" id="14"/>
            <p:cNvSpPr txBox="true"/>
            <p:nvPr/>
          </p:nvSpPr>
          <p:spPr>
            <a:xfrm rot="0">
              <a:off x="451915" y="311042"/>
              <a:ext cx="2417868" cy="1358589"/>
            </a:xfrm>
            <a:prstGeom prst="rect">
              <a:avLst/>
            </a:prstGeom>
          </p:spPr>
          <p:txBody>
            <a:bodyPr anchor="t" rtlCol="false" tIns="0" lIns="0" bIns="0" rIns="0">
              <a:spAutoFit/>
            </a:bodyPr>
            <a:lstStyle/>
            <a:p>
              <a:pPr>
                <a:lnSpc>
                  <a:spcPts val="3856"/>
                </a:lnSpc>
              </a:pPr>
              <a:r>
                <a:rPr lang="en-US" sz="3856" spc="-38">
                  <a:solidFill>
                    <a:srgbClr val="FFFFFF"/>
                  </a:solidFill>
                  <a:latin typeface="DM Sans Bold"/>
                </a:rPr>
                <a:t>Team Retro</a:t>
              </a:r>
            </a:p>
          </p:txBody>
        </p:sp>
      </p:grpSp>
      <p:sp>
        <p:nvSpPr>
          <p:cNvPr name="TextBox 15" id="15"/>
          <p:cNvSpPr txBox="true"/>
          <p:nvPr/>
        </p:nvSpPr>
        <p:spPr>
          <a:xfrm rot="0">
            <a:off x="12083874" y="9007493"/>
            <a:ext cx="708405" cy="318426"/>
          </a:xfrm>
          <a:prstGeom prst="rect">
            <a:avLst/>
          </a:prstGeom>
        </p:spPr>
        <p:txBody>
          <a:bodyPr anchor="t" rtlCol="false" tIns="0" lIns="0" bIns="0" rIns="0">
            <a:spAutoFit/>
          </a:bodyPr>
          <a:lstStyle/>
          <a:p>
            <a:pPr algn="ctr" marL="0" indent="0" lvl="0">
              <a:lnSpc>
                <a:spcPts val="2066"/>
              </a:lnSpc>
            </a:pPr>
            <a:r>
              <a:rPr lang="en-US" sz="3444">
                <a:solidFill>
                  <a:srgbClr val="43C466"/>
                </a:solidFill>
                <a:latin typeface="Moontime"/>
              </a:rPr>
              <a:t>yes!</a:t>
            </a:r>
          </a:p>
        </p:txBody>
      </p:sp>
      <p:sp>
        <p:nvSpPr>
          <p:cNvPr name="TextBox 16" id="16"/>
          <p:cNvSpPr txBox="true"/>
          <p:nvPr/>
        </p:nvSpPr>
        <p:spPr>
          <a:xfrm rot="0">
            <a:off x="13941005" y="9245151"/>
            <a:ext cx="708405" cy="341829"/>
          </a:xfrm>
          <a:prstGeom prst="rect">
            <a:avLst/>
          </a:prstGeom>
        </p:spPr>
        <p:txBody>
          <a:bodyPr anchor="t" rtlCol="false" tIns="0" lIns="0" bIns="0" rIns="0">
            <a:spAutoFit/>
          </a:bodyPr>
          <a:lstStyle/>
          <a:p>
            <a:pPr algn="ctr" marL="0" indent="0" lvl="0">
              <a:lnSpc>
                <a:spcPts val="1239"/>
              </a:lnSpc>
            </a:pPr>
            <a:r>
              <a:rPr lang="en-US" sz="2066">
                <a:solidFill>
                  <a:srgbClr val="000000"/>
                </a:solidFill>
                <a:latin typeface="Moontime"/>
              </a:rPr>
              <a:t>this is great</a:t>
            </a:r>
          </a:p>
        </p:txBody>
      </p:sp>
      <p:sp>
        <p:nvSpPr>
          <p:cNvPr name="Freeform 17" id="17"/>
          <p:cNvSpPr/>
          <p:nvPr/>
        </p:nvSpPr>
        <p:spPr>
          <a:xfrm flipH="false" flipV="false" rot="0">
            <a:off x="7231895" y="8874431"/>
            <a:ext cx="578811" cy="578811"/>
          </a:xfrm>
          <a:custGeom>
            <a:avLst/>
            <a:gdLst/>
            <a:ahLst/>
            <a:cxnLst/>
            <a:rect r="r" b="b" t="t" l="l"/>
            <a:pathLst>
              <a:path h="578811" w="578811">
                <a:moveTo>
                  <a:pt x="0" y="0"/>
                </a:moveTo>
                <a:lnTo>
                  <a:pt x="578811" y="0"/>
                </a:lnTo>
                <a:lnTo>
                  <a:pt x="578811" y="578811"/>
                </a:lnTo>
                <a:lnTo>
                  <a:pt x="0" y="5788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671145">
            <a:off x="8578458" y="8808815"/>
            <a:ext cx="578811" cy="578811"/>
          </a:xfrm>
          <a:custGeom>
            <a:avLst/>
            <a:gdLst/>
            <a:ahLst/>
            <a:cxnLst/>
            <a:rect r="r" b="b" t="t" l="l"/>
            <a:pathLst>
              <a:path h="578811" w="578811">
                <a:moveTo>
                  <a:pt x="0" y="0"/>
                </a:moveTo>
                <a:lnTo>
                  <a:pt x="578811" y="0"/>
                </a:lnTo>
                <a:lnTo>
                  <a:pt x="578811" y="578811"/>
                </a:lnTo>
                <a:lnTo>
                  <a:pt x="0" y="5788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381015">
            <a:off x="7895731" y="8727936"/>
            <a:ext cx="578811" cy="578811"/>
          </a:xfrm>
          <a:custGeom>
            <a:avLst/>
            <a:gdLst/>
            <a:ahLst/>
            <a:cxnLst/>
            <a:rect r="r" b="b" t="t" l="l"/>
            <a:pathLst>
              <a:path h="578811" w="578811">
                <a:moveTo>
                  <a:pt x="0" y="0"/>
                </a:moveTo>
                <a:lnTo>
                  <a:pt x="578811" y="0"/>
                </a:lnTo>
                <a:lnTo>
                  <a:pt x="578811" y="578811"/>
                </a:lnTo>
                <a:lnTo>
                  <a:pt x="0" y="5788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7648938" y="9438270"/>
            <a:ext cx="433118" cy="433118"/>
          </a:xfrm>
          <a:custGeom>
            <a:avLst/>
            <a:gdLst/>
            <a:ahLst/>
            <a:cxnLst/>
            <a:rect r="r" b="b" t="t" l="l"/>
            <a:pathLst>
              <a:path h="433118" w="433118">
                <a:moveTo>
                  <a:pt x="0" y="0"/>
                </a:moveTo>
                <a:lnTo>
                  <a:pt x="433118" y="0"/>
                </a:lnTo>
                <a:lnTo>
                  <a:pt x="433118" y="433118"/>
                </a:lnTo>
                <a:lnTo>
                  <a:pt x="0" y="4331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691800">
            <a:off x="8267008" y="9438270"/>
            <a:ext cx="433118" cy="433118"/>
          </a:xfrm>
          <a:custGeom>
            <a:avLst/>
            <a:gdLst/>
            <a:ahLst/>
            <a:cxnLst/>
            <a:rect r="r" b="b" t="t" l="l"/>
            <a:pathLst>
              <a:path h="433118" w="433118">
                <a:moveTo>
                  <a:pt x="0" y="0"/>
                </a:moveTo>
                <a:lnTo>
                  <a:pt x="433118" y="0"/>
                </a:lnTo>
                <a:lnTo>
                  <a:pt x="433118" y="433118"/>
                </a:lnTo>
                <a:lnTo>
                  <a:pt x="0" y="4331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2" id="22"/>
          <p:cNvGrpSpPr/>
          <p:nvPr/>
        </p:nvGrpSpPr>
        <p:grpSpPr>
          <a:xfrm rot="0">
            <a:off x="1104274" y="8632234"/>
            <a:ext cx="456302" cy="456302"/>
            <a:chOff x="0" y="0"/>
            <a:chExt cx="608403" cy="608403"/>
          </a:xfrm>
        </p:grpSpPr>
        <p:grpSp>
          <p:nvGrpSpPr>
            <p:cNvPr name="Group 23" id="23"/>
            <p:cNvGrpSpPr/>
            <p:nvPr/>
          </p:nvGrpSpPr>
          <p:grpSpPr>
            <a:xfrm rot="0">
              <a:off x="0" y="0"/>
              <a:ext cx="608403" cy="608403"/>
              <a:chOff x="0" y="0"/>
              <a:chExt cx="6350000" cy="6350000"/>
            </a:xfrm>
          </p:grpSpPr>
          <p:sp>
            <p:nvSpPr>
              <p:cNvPr name="Freeform 24" id="2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7EDAA"/>
              </a:solidFill>
            </p:spPr>
          </p:sp>
        </p:grpSp>
        <p:sp>
          <p:nvSpPr>
            <p:cNvPr name="TextBox 25" id="25"/>
            <p:cNvSpPr txBox="true"/>
            <p:nvPr/>
          </p:nvSpPr>
          <p:spPr>
            <a:xfrm rot="0">
              <a:off x="101125" y="14344"/>
              <a:ext cx="384282" cy="532091"/>
            </a:xfrm>
            <a:prstGeom prst="rect">
              <a:avLst/>
            </a:prstGeom>
          </p:spPr>
          <p:txBody>
            <a:bodyPr anchor="t" rtlCol="false" tIns="0" lIns="0" bIns="0" rIns="0">
              <a:spAutoFit/>
            </a:bodyPr>
            <a:lstStyle/>
            <a:p>
              <a:pPr algn="ctr" marL="0" indent="0" lvl="0">
                <a:lnSpc>
                  <a:spcPts val="3356"/>
                </a:lnSpc>
                <a:spcBef>
                  <a:spcPct val="0"/>
                </a:spcBef>
              </a:pPr>
              <a:r>
                <a:rPr lang="en-US" sz="2397">
                  <a:solidFill>
                    <a:srgbClr val="FFFFFF"/>
                  </a:solidFill>
                  <a:latin typeface="DM Sans Bold"/>
                </a:rPr>
                <a:t>1</a:t>
              </a:r>
            </a:p>
          </p:txBody>
        </p:sp>
      </p:grpSp>
      <p:grpSp>
        <p:nvGrpSpPr>
          <p:cNvPr name="Group 26" id="26"/>
          <p:cNvGrpSpPr/>
          <p:nvPr/>
        </p:nvGrpSpPr>
        <p:grpSpPr>
          <a:xfrm rot="0">
            <a:off x="5754591" y="8719073"/>
            <a:ext cx="456302" cy="456302"/>
            <a:chOff x="0" y="0"/>
            <a:chExt cx="608403" cy="608403"/>
          </a:xfrm>
        </p:grpSpPr>
        <p:grpSp>
          <p:nvGrpSpPr>
            <p:cNvPr name="Group 27" id="27"/>
            <p:cNvGrpSpPr/>
            <p:nvPr/>
          </p:nvGrpSpPr>
          <p:grpSpPr>
            <a:xfrm rot="0">
              <a:off x="0" y="0"/>
              <a:ext cx="608403" cy="608403"/>
              <a:chOff x="0" y="0"/>
              <a:chExt cx="6350000" cy="6350000"/>
            </a:xfrm>
          </p:grpSpPr>
          <p:sp>
            <p:nvSpPr>
              <p:cNvPr name="Freeform 28" id="2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7EDAA"/>
              </a:solidFill>
            </p:spPr>
          </p:sp>
        </p:grpSp>
        <p:sp>
          <p:nvSpPr>
            <p:cNvPr name="TextBox 29" id="29"/>
            <p:cNvSpPr txBox="true"/>
            <p:nvPr/>
          </p:nvSpPr>
          <p:spPr>
            <a:xfrm rot="0">
              <a:off x="101125" y="14344"/>
              <a:ext cx="384282" cy="532091"/>
            </a:xfrm>
            <a:prstGeom prst="rect">
              <a:avLst/>
            </a:prstGeom>
          </p:spPr>
          <p:txBody>
            <a:bodyPr anchor="t" rtlCol="false" tIns="0" lIns="0" bIns="0" rIns="0">
              <a:spAutoFit/>
            </a:bodyPr>
            <a:lstStyle/>
            <a:p>
              <a:pPr algn="ctr" marL="0" indent="0" lvl="0">
                <a:lnSpc>
                  <a:spcPts val="3356"/>
                </a:lnSpc>
                <a:spcBef>
                  <a:spcPct val="0"/>
                </a:spcBef>
              </a:pPr>
              <a:r>
                <a:rPr lang="en-US" sz="2397">
                  <a:solidFill>
                    <a:srgbClr val="FFFFFF"/>
                  </a:solidFill>
                  <a:latin typeface="DM Sans Bold"/>
                </a:rPr>
                <a:t>2</a:t>
              </a:r>
            </a:p>
          </p:txBody>
        </p:sp>
      </p:grpSp>
      <p:grpSp>
        <p:nvGrpSpPr>
          <p:cNvPr name="Group 30" id="30"/>
          <p:cNvGrpSpPr/>
          <p:nvPr/>
        </p:nvGrpSpPr>
        <p:grpSpPr>
          <a:xfrm rot="0">
            <a:off x="10682158" y="8719073"/>
            <a:ext cx="456302" cy="456302"/>
            <a:chOff x="0" y="0"/>
            <a:chExt cx="608403" cy="608403"/>
          </a:xfrm>
        </p:grpSpPr>
        <p:grpSp>
          <p:nvGrpSpPr>
            <p:cNvPr name="Group 31" id="31"/>
            <p:cNvGrpSpPr/>
            <p:nvPr/>
          </p:nvGrpSpPr>
          <p:grpSpPr>
            <a:xfrm rot="0">
              <a:off x="0" y="0"/>
              <a:ext cx="608403" cy="608403"/>
              <a:chOff x="0" y="0"/>
              <a:chExt cx="6350000" cy="6350000"/>
            </a:xfrm>
          </p:grpSpPr>
          <p:sp>
            <p:nvSpPr>
              <p:cNvPr name="Freeform 32" id="3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7EDAA"/>
              </a:solidFill>
            </p:spPr>
          </p:sp>
        </p:grpSp>
        <p:sp>
          <p:nvSpPr>
            <p:cNvPr name="TextBox 33" id="33"/>
            <p:cNvSpPr txBox="true"/>
            <p:nvPr/>
          </p:nvSpPr>
          <p:spPr>
            <a:xfrm rot="0">
              <a:off x="101125" y="14344"/>
              <a:ext cx="384282" cy="532091"/>
            </a:xfrm>
            <a:prstGeom prst="rect">
              <a:avLst/>
            </a:prstGeom>
          </p:spPr>
          <p:txBody>
            <a:bodyPr anchor="t" rtlCol="false" tIns="0" lIns="0" bIns="0" rIns="0">
              <a:spAutoFit/>
            </a:bodyPr>
            <a:lstStyle/>
            <a:p>
              <a:pPr algn="ctr" marL="0" indent="0" lvl="0">
                <a:lnSpc>
                  <a:spcPts val="3356"/>
                </a:lnSpc>
                <a:spcBef>
                  <a:spcPct val="0"/>
                </a:spcBef>
              </a:pPr>
              <a:r>
                <a:rPr lang="en-US" sz="2397">
                  <a:solidFill>
                    <a:srgbClr val="FFFFFF"/>
                  </a:solidFill>
                  <a:latin typeface="DM Sans Bold"/>
                </a:rPr>
                <a:t>3</a:t>
              </a:r>
            </a:p>
          </p:txBody>
        </p:sp>
      </p:grpSp>
      <p:sp>
        <p:nvSpPr>
          <p:cNvPr name="Freeform 34" id="34"/>
          <p:cNvSpPr/>
          <p:nvPr/>
        </p:nvSpPr>
        <p:spPr>
          <a:xfrm flipH="false" flipV="false" rot="0">
            <a:off x="12973597" y="8629596"/>
            <a:ext cx="1069770" cy="696323"/>
          </a:xfrm>
          <a:custGeom>
            <a:avLst/>
            <a:gdLst/>
            <a:ahLst/>
            <a:cxnLst/>
            <a:rect r="r" b="b" t="t" l="l"/>
            <a:pathLst>
              <a:path h="696323" w="1069770">
                <a:moveTo>
                  <a:pt x="0" y="0"/>
                </a:moveTo>
                <a:lnTo>
                  <a:pt x="1069770" y="0"/>
                </a:lnTo>
                <a:lnTo>
                  <a:pt x="1069770" y="696323"/>
                </a:lnTo>
                <a:lnTo>
                  <a:pt x="0" y="69632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5" id="35"/>
          <p:cNvSpPr/>
          <p:nvPr/>
        </p:nvSpPr>
        <p:spPr>
          <a:xfrm flipH="false" flipV="false" rot="0">
            <a:off x="12486468" y="9207471"/>
            <a:ext cx="305811" cy="400467"/>
          </a:xfrm>
          <a:custGeom>
            <a:avLst/>
            <a:gdLst/>
            <a:ahLst/>
            <a:cxnLst/>
            <a:rect r="r" b="b" t="t" l="l"/>
            <a:pathLst>
              <a:path h="400467" w="305811">
                <a:moveTo>
                  <a:pt x="0" y="0"/>
                </a:moveTo>
                <a:lnTo>
                  <a:pt x="305811" y="0"/>
                </a:lnTo>
                <a:lnTo>
                  <a:pt x="305811" y="400467"/>
                </a:lnTo>
                <a:lnTo>
                  <a:pt x="0" y="4004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6" id="36"/>
          <p:cNvSpPr/>
          <p:nvPr/>
        </p:nvSpPr>
        <p:spPr>
          <a:xfrm flipH="false" flipV="false" rot="0">
            <a:off x="12792279" y="9386746"/>
            <a:ext cx="301443" cy="400467"/>
          </a:xfrm>
          <a:custGeom>
            <a:avLst/>
            <a:gdLst/>
            <a:ahLst/>
            <a:cxnLst/>
            <a:rect r="r" b="b" t="t" l="l"/>
            <a:pathLst>
              <a:path h="400467" w="301443">
                <a:moveTo>
                  <a:pt x="0" y="0"/>
                </a:moveTo>
                <a:lnTo>
                  <a:pt x="301442" y="0"/>
                </a:lnTo>
                <a:lnTo>
                  <a:pt x="301442" y="400467"/>
                </a:lnTo>
                <a:lnTo>
                  <a:pt x="0" y="40046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7" id="37"/>
          <p:cNvSpPr/>
          <p:nvPr/>
        </p:nvSpPr>
        <p:spPr>
          <a:xfrm flipH="false" flipV="false" rot="0">
            <a:off x="13308302" y="9607938"/>
            <a:ext cx="1265404" cy="253081"/>
          </a:xfrm>
          <a:custGeom>
            <a:avLst/>
            <a:gdLst/>
            <a:ahLst/>
            <a:cxnLst/>
            <a:rect r="r" b="b" t="t" l="l"/>
            <a:pathLst>
              <a:path h="253081" w="1265404">
                <a:moveTo>
                  <a:pt x="0" y="0"/>
                </a:moveTo>
                <a:lnTo>
                  <a:pt x="1265405" y="0"/>
                </a:lnTo>
                <a:lnTo>
                  <a:pt x="1265405" y="253081"/>
                </a:lnTo>
                <a:lnTo>
                  <a:pt x="0" y="25308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nvGrpSpPr>
          <p:cNvPr name="Group 38" id="38"/>
          <p:cNvGrpSpPr/>
          <p:nvPr/>
        </p:nvGrpSpPr>
        <p:grpSpPr>
          <a:xfrm rot="0">
            <a:off x="2336381" y="8549502"/>
            <a:ext cx="596777" cy="607472"/>
            <a:chOff x="0" y="0"/>
            <a:chExt cx="795702" cy="809963"/>
          </a:xfrm>
        </p:grpSpPr>
        <p:grpSp>
          <p:nvGrpSpPr>
            <p:cNvPr name="Group 39" id="39"/>
            <p:cNvGrpSpPr/>
            <p:nvPr/>
          </p:nvGrpSpPr>
          <p:grpSpPr>
            <a:xfrm rot="0">
              <a:off x="0" y="0"/>
              <a:ext cx="795702" cy="809963"/>
              <a:chOff x="0" y="0"/>
              <a:chExt cx="3472180" cy="3534410"/>
            </a:xfrm>
          </p:grpSpPr>
          <p:sp>
            <p:nvSpPr>
              <p:cNvPr name="Freeform 40" id="40"/>
              <p:cNvSpPr/>
              <p:nvPr/>
            </p:nvSpPr>
            <p:spPr>
              <a:xfrm flipH="false" flipV="false" rot="0">
                <a:off x="15240" y="248920"/>
                <a:ext cx="3444240" cy="3263900"/>
              </a:xfrm>
              <a:custGeom>
                <a:avLst/>
                <a:gdLst/>
                <a:ahLst/>
                <a:cxnLst/>
                <a:rect r="r" b="b" t="t" l="l"/>
                <a:pathLst>
                  <a:path h="3263900"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F6BB"/>
              </a:solidFill>
            </p:spPr>
          </p:sp>
          <p:sp>
            <p:nvSpPr>
              <p:cNvPr name="Freeform 41" id="41"/>
              <p:cNvSpPr/>
              <p:nvPr/>
            </p:nvSpPr>
            <p:spPr>
              <a:xfrm flipH="false" flipV="false" rot="0">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B001"/>
              </a:solidFill>
            </p:spPr>
          </p:sp>
        </p:grpSp>
        <p:sp>
          <p:nvSpPr>
            <p:cNvPr name="TextBox 42" id="42"/>
            <p:cNvSpPr txBox="true"/>
            <p:nvPr/>
          </p:nvSpPr>
          <p:spPr>
            <a:xfrm rot="0">
              <a:off x="115303" y="323218"/>
              <a:ext cx="565096" cy="249251"/>
            </a:xfrm>
            <a:prstGeom prst="rect">
              <a:avLst/>
            </a:prstGeom>
          </p:spPr>
          <p:txBody>
            <a:bodyPr anchor="t" rtlCol="false" tIns="0" lIns="0" bIns="0" rIns="0">
              <a:spAutoFit/>
            </a:bodyPr>
            <a:lstStyle/>
            <a:p>
              <a:pPr algn="ctr">
                <a:lnSpc>
                  <a:spcPts val="612"/>
                </a:lnSpc>
              </a:pPr>
              <a:r>
                <a:rPr lang="en-US" sz="765">
                  <a:solidFill>
                    <a:srgbClr val="000000"/>
                  </a:solidFill>
                  <a:latin typeface="Shuneet Square Book Bold"/>
                </a:rPr>
                <a:t>Add your thought here</a:t>
              </a:r>
            </a:p>
          </p:txBody>
        </p:sp>
      </p:grpSp>
      <p:grpSp>
        <p:nvGrpSpPr>
          <p:cNvPr name="Group 43" id="43"/>
          <p:cNvGrpSpPr/>
          <p:nvPr/>
        </p:nvGrpSpPr>
        <p:grpSpPr>
          <a:xfrm rot="0">
            <a:off x="3055187" y="8605093"/>
            <a:ext cx="607472" cy="602378"/>
            <a:chOff x="0" y="0"/>
            <a:chExt cx="809963" cy="803170"/>
          </a:xfrm>
        </p:grpSpPr>
        <p:grpSp>
          <p:nvGrpSpPr>
            <p:cNvPr name="Group 44" id="44"/>
            <p:cNvGrpSpPr/>
            <p:nvPr/>
          </p:nvGrpSpPr>
          <p:grpSpPr>
            <a:xfrm rot="0">
              <a:off x="0" y="0"/>
              <a:ext cx="809963" cy="803170"/>
              <a:chOff x="0" y="0"/>
              <a:chExt cx="3180080" cy="3153410"/>
            </a:xfrm>
          </p:grpSpPr>
          <p:sp>
            <p:nvSpPr>
              <p:cNvPr name="Freeform 45" id="45"/>
              <p:cNvSpPr/>
              <p:nvPr/>
            </p:nvSpPr>
            <p:spPr>
              <a:xfrm flipH="false" flipV="false" rot="0">
                <a:off x="0" y="218440"/>
                <a:ext cx="3178810" cy="2934970"/>
              </a:xfrm>
              <a:custGeom>
                <a:avLst/>
                <a:gdLst/>
                <a:ahLst/>
                <a:cxnLst/>
                <a:rect r="r" b="b" t="t" l="l"/>
                <a:pathLst>
                  <a:path h="2934970" w="317881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97EDAA"/>
              </a:solidFill>
            </p:spPr>
          </p:sp>
          <p:sp>
            <p:nvSpPr>
              <p:cNvPr name="Freeform 46" id="46"/>
              <p:cNvSpPr/>
              <p:nvPr/>
            </p:nvSpPr>
            <p:spPr>
              <a:xfrm flipH="false" flipV="false" rot="0">
                <a:off x="21590" y="0"/>
                <a:ext cx="2689860" cy="3133090"/>
              </a:xfrm>
              <a:custGeom>
                <a:avLst/>
                <a:gdLst/>
                <a:ahLst/>
                <a:cxnLst/>
                <a:rect r="r" b="b" t="t" l="l"/>
                <a:pathLst>
                  <a:path h="3133090" w="268986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43C466"/>
              </a:solidFill>
            </p:spPr>
          </p:sp>
        </p:grpSp>
        <p:sp>
          <p:nvSpPr>
            <p:cNvPr name="TextBox 47" id="47"/>
            <p:cNvSpPr txBox="true"/>
            <p:nvPr/>
          </p:nvSpPr>
          <p:spPr>
            <a:xfrm rot="0">
              <a:off x="122434" y="323636"/>
              <a:ext cx="565096" cy="249251"/>
            </a:xfrm>
            <a:prstGeom prst="rect">
              <a:avLst/>
            </a:prstGeom>
          </p:spPr>
          <p:txBody>
            <a:bodyPr anchor="t" rtlCol="false" tIns="0" lIns="0" bIns="0" rIns="0">
              <a:spAutoFit/>
            </a:bodyPr>
            <a:lstStyle/>
            <a:p>
              <a:pPr algn="ctr">
                <a:lnSpc>
                  <a:spcPts val="612"/>
                </a:lnSpc>
              </a:pPr>
              <a:r>
                <a:rPr lang="en-US" sz="765">
                  <a:solidFill>
                    <a:srgbClr val="000000"/>
                  </a:solidFill>
                  <a:latin typeface="Shuneet Square Book Bold"/>
                </a:rPr>
                <a:t>Add your thought here</a:t>
              </a:r>
            </a:p>
          </p:txBody>
        </p:sp>
      </p:grpSp>
      <p:grpSp>
        <p:nvGrpSpPr>
          <p:cNvPr name="Group 48" id="48"/>
          <p:cNvGrpSpPr/>
          <p:nvPr/>
        </p:nvGrpSpPr>
        <p:grpSpPr>
          <a:xfrm rot="195173">
            <a:off x="3023513" y="9298882"/>
            <a:ext cx="607472" cy="602378"/>
            <a:chOff x="0" y="0"/>
            <a:chExt cx="809963" cy="803170"/>
          </a:xfrm>
        </p:grpSpPr>
        <p:grpSp>
          <p:nvGrpSpPr>
            <p:cNvPr name="Group 49" id="49"/>
            <p:cNvGrpSpPr/>
            <p:nvPr/>
          </p:nvGrpSpPr>
          <p:grpSpPr>
            <a:xfrm rot="0">
              <a:off x="0" y="0"/>
              <a:ext cx="809963" cy="803170"/>
              <a:chOff x="0" y="0"/>
              <a:chExt cx="3180080" cy="3153410"/>
            </a:xfrm>
          </p:grpSpPr>
          <p:sp>
            <p:nvSpPr>
              <p:cNvPr name="Freeform 50" id="50"/>
              <p:cNvSpPr/>
              <p:nvPr/>
            </p:nvSpPr>
            <p:spPr>
              <a:xfrm flipH="false" flipV="false" rot="0">
                <a:off x="0" y="218440"/>
                <a:ext cx="3178810" cy="2934970"/>
              </a:xfrm>
              <a:custGeom>
                <a:avLst/>
                <a:gdLst/>
                <a:ahLst/>
                <a:cxnLst/>
                <a:rect r="r" b="b" t="t" l="l"/>
                <a:pathLst>
                  <a:path h="2934970" w="317881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A9DAFF"/>
              </a:solidFill>
            </p:spPr>
          </p:sp>
          <p:sp>
            <p:nvSpPr>
              <p:cNvPr name="Freeform 51" id="51"/>
              <p:cNvSpPr/>
              <p:nvPr/>
            </p:nvSpPr>
            <p:spPr>
              <a:xfrm flipH="false" flipV="false" rot="0">
                <a:off x="21590" y="0"/>
                <a:ext cx="2689860" cy="3133090"/>
              </a:xfrm>
              <a:custGeom>
                <a:avLst/>
                <a:gdLst/>
                <a:ahLst/>
                <a:cxnLst/>
                <a:rect r="r" b="b" t="t" l="l"/>
                <a:pathLst>
                  <a:path h="3133090" w="268986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FFA2AD"/>
              </a:solidFill>
            </p:spPr>
          </p:sp>
        </p:grpSp>
        <p:sp>
          <p:nvSpPr>
            <p:cNvPr name="TextBox 52" id="52"/>
            <p:cNvSpPr txBox="true"/>
            <p:nvPr/>
          </p:nvSpPr>
          <p:spPr>
            <a:xfrm rot="0">
              <a:off x="122434" y="323636"/>
              <a:ext cx="565096" cy="249251"/>
            </a:xfrm>
            <a:prstGeom prst="rect">
              <a:avLst/>
            </a:prstGeom>
          </p:spPr>
          <p:txBody>
            <a:bodyPr anchor="t" rtlCol="false" tIns="0" lIns="0" bIns="0" rIns="0">
              <a:spAutoFit/>
            </a:bodyPr>
            <a:lstStyle/>
            <a:p>
              <a:pPr algn="ctr">
                <a:lnSpc>
                  <a:spcPts val="612"/>
                </a:lnSpc>
              </a:pPr>
              <a:r>
                <a:rPr lang="en-US" sz="765">
                  <a:solidFill>
                    <a:srgbClr val="000000"/>
                  </a:solidFill>
                  <a:latin typeface="Shuneet Square Book Bold"/>
                </a:rPr>
                <a:t>Add your thought here</a:t>
              </a:r>
            </a:p>
          </p:txBody>
        </p:sp>
      </p:grpSp>
      <p:grpSp>
        <p:nvGrpSpPr>
          <p:cNvPr name="Group 53" id="53"/>
          <p:cNvGrpSpPr/>
          <p:nvPr/>
        </p:nvGrpSpPr>
        <p:grpSpPr>
          <a:xfrm rot="0">
            <a:off x="3784689" y="8556364"/>
            <a:ext cx="596777" cy="607472"/>
            <a:chOff x="0" y="0"/>
            <a:chExt cx="795702" cy="809963"/>
          </a:xfrm>
        </p:grpSpPr>
        <p:grpSp>
          <p:nvGrpSpPr>
            <p:cNvPr name="Group 54" id="54"/>
            <p:cNvGrpSpPr/>
            <p:nvPr/>
          </p:nvGrpSpPr>
          <p:grpSpPr>
            <a:xfrm rot="0">
              <a:off x="0" y="0"/>
              <a:ext cx="795702" cy="809963"/>
              <a:chOff x="0" y="0"/>
              <a:chExt cx="3472180" cy="3534410"/>
            </a:xfrm>
          </p:grpSpPr>
          <p:sp>
            <p:nvSpPr>
              <p:cNvPr name="Freeform 55" id="55"/>
              <p:cNvSpPr/>
              <p:nvPr/>
            </p:nvSpPr>
            <p:spPr>
              <a:xfrm flipH="false" flipV="false" rot="0">
                <a:off x="15240" y="248920"/>
                <a:ext cx="3444240" cy="3263900"/>
              </a:xfrm>
              <a:custGeom>
                <a:avLst/>
                <a:gdLst/>
                <a:ahLst/>
                <a:cxnLst/>
                <a:rect r="r" b="b" t="t" l="l"/>
                <a:pathLst>
                  <a:path h="3263900"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name="Freeform 56" id="56"/>
              <p:cNvSpPr/>
              <p:nvPr/>
            </p:nvSpPr>
            <p:spPr>
              <a:xfrm flipH="false" flipV="false" rot="0">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name="TextBox 57" id="57"/>
            <p:cNvSpPr txBox="true"/>
            <p:nvPr/>
          </p:nvSpPr>
          <p:spPr>
            <a:xfrm rot="0">
              <a:off x="115303" y="323218"/>
              <a:ext cx="565096" cy="249251"/>
            </a:xfrm>
            <a:prstGeom prst="rect">
              <a:avLst/>
            </a:prstGeom>
          </p:spPr>
          <p:txBody>
            <a:bodyPr anchor="t" rtlCol="false" tIns="0" lIns="0" bIns="0" rIns="0">
              <a:spAutoFit/>
            </a:bodyPr>
            <a:lstStyle/>
            <a:p>
              <a:pPr algn="ctr">
                <a:lnSpc>
                  <a:spcPts val="612"/>
                </a:lnSpc>
              </a:pPr>
              <a:r>
                <a:rPr lang="en-US" sz="765">
                  <a:solidFill>
                    <a:srgbClr val="000000"/>
                  </a:solidFill>
                  <a:latin typeface="Shuneet Square Book Bold"/>
                </a:rPr>
                <a:t>Add your thought here</a:t>
              </a:r>
            </a:p>
          </p:txBody>
        </p:sp>
      </p:grpSp>
      <p:grpSp>
        <p:nvGrpSpPr>
          <p:cNvPr name="Group 58" id="58"/>
          <p:cNvGrpSpPr/>
          <p:nvPr/>
        </p:nvGrpSpPr>
        <p:grpSpPr>
          <a:xfrm rot="0">
            <a:off x="2336381" y="9241983"/>
            <a:ext cx="596777" cy="607472"/>
            <a:chOff x="0" y="0"/>
            <a:chExt cx="795702" cy="809963"/>
          </a:xfrm>
        </p:grpSpPr>
        <p:grpSp>
          <p:nvGrpSpPr>
            <p:cNvPr name="Group 59" id="59"/>
            <p:cNvGrpSpPr/>
            <p:nvPr/>
          </p:nvGrpSpPr>
          <p:grpSpPr>
            <a:xfrm rot="0">
              <a:off x="0" y="0"/>
              <a:ext cx="795702" cy="809963"/>
              <a:chOff x="0" y="0"/>
              <a:chExt cx="3472180" cy="3534410"/>
            </a:xfrm>
          </p:grpSpPr>
          <p:sp>
            <p:nvSpPr>
              <p:cNvPr name="Freeform 60" id="60"/>
              <p:cNvSpPr/>
              <p:nvPr/>
            </p:nvSpPr>
            <p:spPr>
              <a:xfrm flipH="false" flipV="false" rot="0">
                <a:off x="15240" y="248920"/>
                <a:ext cx="3444240" cy="3263900"/>
              </a:xfrm>
              <a:custGeom>
                <a:avLst/>
                <a:gdLst/>
                <a:ahLst/>
                <a:cxnLst/>
                <a:rect r="r" b="b" t="t" l="l"/>
                <a:pathLst>
                  <a:path h="3263900"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A2AD"/>
              </a:solidFill>
            </p:spPr>
          </p:sp>
          <p:sp>
            <p:nvSpPr>
              <p:cNvPr name="Freeform 61" id="61"/>
              <p:cNvSpPr/>
              <p:nvPr/>
            </p:nvSpPr>
            <p:spPr>
              <a:xfrm flipH="false" flipV="false" rot="0">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DC5D"/>
              </a:solidFill>
            </p:spPr>
          </p:sp>
        </p:grpSp>
        <p:sp>
          <p:nvSpPr>
            <p:cNvPr name="TextBox 62" id="62"/>
            <p:cNvSpPr txBox="true"/>
            <p:nvPr/>
          </p:nvSpPr>
          <p:spPr>
            <a:xfrm rot="0">
              <a:off x="115303" y="323218"/>
              <a:ext cx="565096" cy="249251"/>
            </a:xfrm>
            <a:prstGeom prst="rect">
              <a:avLst/>
            </a:prstGeom>
          </p:spPr>
          <p:txBody>
            <a:bodyPr anchor="t" rtlCol="false" tIns="0" lIns="0" bIns="0" rIns="0">
              <a:spAutoFit/>
            </a:bodyPr>
            <a:lstStyle/>
            <a:p>
              <a:pPr algn="ctr">
                <a:lnSpc>
                  <a:spcPts val="612"/>
                </a:lnSpc>
              </a:pPr>
              <a:r>
                <a:rPr lang="en-US" sz="765">
                  <a:solidFill>
                    <a:srgbClr val="000000"/>
                  </a:solidFill>
                  <a:latin typeface="Shuneet Square Book Bold"/>
                </a:rPr>
                <a:t>Add your thought here</a:t>
              </a:r>
            </a:p>
          </p:txBody>
        </p:sp>
      </p:grpSp>
      <p:grpSp>
        <p:nvGrpSpPr>
          <p:cNvPr name="Group 63" id="63"/>
          <p:cNvGrpSpPr/>
          <p:nvPr/>
        </p:nvGrpSpPr>
        <p:grpSpPr>
          <a:xfrm rot="-177626">
            <a:off x="3756114" y="9304202"/>
            <a:ext cx="596777" cy="607472"/>
            <a:chOff x="0" y="0"/>
            <a:chExt cx="795702" cy="809963"/>
          </a:xfrm>
        </p:grpSpPr>
        <p:grpSp>
          <p:nvGrpSpPr>
            <p:cNvPr name="Group 64" id="64"/>
            <p:cNvGrpSpPr/>
            <p:nvPr/>
          </p:nvGrpSpPr>
          <p:grpSpPr>
            <a:xfrm rot="0">
              <a:off x="0" y="0"/>
              <a:ext cx="795702" cy="809963"/>
              <a:chOff x="0" y="0"/>
              <a:chExt cx="3472180" cy="3534410"/>
            </a:xfrm>
          </p:grpSpPr>
          <p:sp>
            <p:nvSpPr>
              <p:cNvPr name="Freeform 65" id="65"/>
              <p:cNvSpPr/>
              <p:nvPr/>
            </p:nvSpPr>
            <p:spPr>
              <a:xfrm flipH="false" flipV="false" rot="0">
                <a:off x="15240" y="248920"/>
                <a:ext cx="3444240" cy="3263900"/>
              </a:xfrm>
              <a:custGeom>
                <a:avLst/>
                <a:gdLst/>
                <a:ahLst/>
                <a:cxnLst/>
                <a:rect r="r" b="b" t="t" l="l"/>
                <a:pathLst>
                  <a:path h="3263900" w="344424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DC5D"/>
              </a:solidFill>
            </p:spPr>
          </p:sp>
          <p:sp>
            <p:nvSpPr>
              <p:cNvPr name="Freeform 66" id="66"/>
              <p:cNvSpPr/>
              <p:nvPr/>
            </p:nvSpPr>
            <p:spPr>
              <a:xfrm flipH="false" flipV="false" rot="0">
                <a:off x="469900" y="10160"/>
                <a:ext cx="1583690" cy="554990"/>
              </a:xfrm>
              <a:custGeom>
                <a:avLst/>
                <a:gdLst/>
                <a:ahLst/>
                <a:cxnLst/>
                <a:rect r="r" b="b" t="t" l="l"/>
                <a:pathLst>
                  <a:path h="554990" w="15836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9F8BFF"/>
              </a:solidFill>
            </p:spPr>
          </p:sp>
        </p:grpSp>
        <p:sp>
          <p:nvSpPr>
            <p:cNvPr name="TextBox 67" id="67"/>
            <p:cNvSpPr txBox="true"/>
            <p:nvPr/>
          </p:nvSpPr>
          <p:spPr>
            <a:xfrm rot="0">
              <a:off x="115303" y="323218"/>
              <a:ext cx="565096" cy="249251"/>
            </a:xfrm>
            <a:prstGeom prst="rect">
              <a:avLst/>
            </a:prstGeom>
          </p:spPr>
          <p:txBody>
            <a:bodyPr anchor="t" rtlCol="false" tIns="0" lIns="0" bIns="0" rIns="0">
              <a:spAutoFit/>
            </a:bodyPr>
            <a:lstStyle/>
            <a:p>
              <a:pPr algn="ctr">
                <a:lnSpc>
                  <a:spcPts val="612"/>
                </a:lnSpc>
              </a:pPr>
              <a:r>
                <a:rPr lang="en-US" sz="765">
                  <a:solidFill>
                    <a:srgbClr val="000000"/>
                  </a:solidFill>
                  <a:latin typeface="Shuneet Square Book Bold"/>
                </a:rPr>
                <a:t>Add your thought here</a:t>
              </a:r>
            </a:p>
          </p:txBody>
        </p:sp>
      </p:grpSp>
      <p:sp>
        <p:nvSpPr>
          <p:cNvPr name="TextBox 68" id="68"/>
          <p:cNvSpPr txBox="true"/>
          <p:nvPr/>
        </p:nvSpPr>
        <p:spPr>
          <a:xfrm rot="0">
            <a:off x="2985609" y="1036894"/>
            <a:ext cx="3097703" cy="321295"/>
          </a:xfrm>
          <a:prstGeom prst="rect">
            <a:avLst/>
          </a:prstGeom>
        </p:spPr>
        <p:txBody>
          <a:bodyPr anchor="t" rtlCol="false" tIns="0" lIns="0" bIns="0" rIns="0">
            <a:spAutoFit/>
          </a:bodyPr>
          <a:lstStyle/>
          <a:p>
            <a:pPr algn="r" marL="0" indent="0" lvl="0">
              <a:lnSpc>
                <a:spcPts val="2719"/>
              </a:lnSpc>
              <a:spcBef>
                <a:spcPct val="0"/>
              </a:spcBef>
            </a:pPr>
            <a:r>
              <a:rPr lang="en-US" sz="1942">
                <a:solidFill>
                  <a:srgbClr val="000000"/>
                </a:solidFill>
                <a:latin typeface="DM Sans Bold"/>
              </a:rPr>
              <a:t>What went well</a:t>
            </a:r>
          </a:p>
        </p:txBody>
      </p:sp>
      <p:sp>
        <p:nvSpPr>
          <p:cNvPr name="TextBox 69" id="69"/>
          <p:cNvSpPr txBox="true"/>
          <p:nvPr/>
        </p:nvSpPr>
        <p:spPr>
          <a:xfrm rot="0">
            <a:off x="8854247" y="1036894"/>
            <a:ext cx="3097703" cy="321295"/>
          </a:xfrm>
          <a:prstGeom prst="rect">
            <a:avLst/>
          </a:prstGeom>
        </p:spPr>
        <p:txBody>
          <a:bodyPr anchor="t" rtlCol="false" tIns="0" lIns="0" bIns="0" rIns="0">
            <a:spAutoFit/>
          </a:bodyPr>
          <a:lstStyle/>
          <a:p>
            <a:pPr algn="r" marL="0" indent="0" lvl="0">
              <a:lnSpc>
                <a:spcPts val="2719"/>
              </a:lnSpc>
              <a:spcBef>
                <a:spcPct val="0"/>
              </a:spcBef>
            </a:pPr>
            <a:r>
              <a:rPr lang="en-US" sz="1942">
                <a:solidFill>
                  <a:srgbClr val="000000"/>
                </a:solidFill>
                <a:latin typeface="DM Sans Bold"/>
              </a:rPr>
              <a:t>What didn't go well</a:t>
            </a:r>
          </a:p>
        </p:txBody>
      </p:sp>
      <p:sp>
        <p:nvSpPr>
          <p:cNvPr name="TextBox 70" id="70"/>
          <p:cNvSpPr txBox="true"/>
          <p:nvPr/>
        </p:nvSpPr>
        <p:spPr>
          <a:xfrm rot="0">
            <a:off x="14649409" y="1036894"/>
            <a:ext cx="3097703" cy="321295"/>
          </a:xfrm>
          <a:prstGeom prst="rect">
            <a:avLst/>
          </a:prstGeom>
        </p:spPr>
        <p:txBody>
          <a:bodyPr anchor="t" rtlCol="false" tIns="0" lIns="0" bIns="0" rIns="0">
            <a:spAutoFit/>
          </a:bodyPr>
          <a:lstStyle/>
          <a:p>
            <a:pPr algn="r" marL="0" indent="0" lvl="0">
              <a:lnSpc>
                <a:spcPts val="2719"/>
              </a:lnSpc>
              <a:spcBef>
                <a:spcPct val="0"/>
              </a:spcBef>
            </a:pPr>
            <a:r>
              <a:rPr lang="en-US" sz="1942">
                <a:solidFill>
                  <a:srgbClr val="000000"/>
                </a:solidFill>
                <a:latin typeface="DM Sans Bold"/>
              </a:rPr>
              <a:t>Action Items</a:t>
            </a:r>
          </a:p>
        </p:txBody>
      </p:sp>
      <p:sp>
        <p:nvSpPr>
          <p:cNvPr name="TextBox 71" id="71"/>
          <p:cNvSpPr txBox="true"/>
          <p:nvPr/>
        </p:nvSpPr>
        <p:spPr>
          <a:xfrm rot="0">
            <a:off x="5114714" y="9237327"/>
            <a:ext cx="1736056" cy="549886"/>
          </a:xfrm>
          <a:prstGeom prst="rect">
            <a:avLst/>
          </a:prstGeom>
        </p:spPr>
        <p:txBody>
          <a:bodyPr anchor="t" rtlCol="false" tIns="0" lIns="0" bIns="0" rIns="0">
            <a:spAutoFit/>
          </a:bodyPr>
          <a:lstStyle/>
          <a:p>
            <a:pPr algn="ctr" marL="0" indent="0" lvl="0">
              <a:lnSpc>
                <a:spcPts val="1446"/>
              </a:lnSpc>
              <a:spcBef>
                <a:spcPct val="0"/>
              </a:spcBef>
            </a:pPr>
            <a:r>
              <a:rPr lang="en-US" sz="1205" u="none">
                <a:solidFill>
                  <a:srgbClr val="000000"/>
                </a:solidFill>
                <a:latin typeface="DM Sans Bold"/>
              </a:rPr>
              <a:t>Vote for your favorite</a:t>
            </a:r>
          </a:p>
          <a:p>
            <a:pPr algn="ctr" marL="0" indent="0" lvl="0">
              <a:lnSpc>
                <a:spcPts val="1446"/>
              </a:lnSpc>
              <a:spcBef>
                <a:spcPct val="0"/>
              </a:spcBef>
            </a:pPr>
            <a:r>
              <a:rPr lang="en-US" sz="1205" u="none">
                <a:solidFill>
                  <a:srgbClr val="000000"/>
                </a:solidFill>
                <a:latin typeface="DM Sans Bold"/>
              </a:rPr>
              <a:t>ideas with these stars or stickers.</a:t>
            </a:r>
          </a:p>
        </p:txBody>
      </p:sp>
      <p:sp>
        <p:nvSpPr>
          <p:cNvPr name="TextBox 72" id="72"/>
          <p:cNvSpPr txBox="true"/>
          <p:nvPr/>
        </p:nvSpPr>
        <p:spPr>
          <a:xfrm rot="0">
            <a:off x="553134" y="9147449"/>
            <a:ext cx="1481297" cy="549886"/>
          </a:xfrm>
          <a:prstGeom prst="rect">
            <a:avLst/>
          </a:prstGeom>
        </p:spPr>
        <p:txBody>
          <a:bodyPr anchor="t" rtlCol="false" tIns="0" lIns="0" bIns="0" rIns="0">
            <a:spAutoFit/>
          </a:bodyPr>
          <a:lstStyle/>
          <a:p>
            <a:pPr algn="ctr" marL="0" indent="0" lvl="0">
              <a:lnSpc>
                <a:spcPts val="1446"/>
              </a:lnSpc>
            </a:pPr>
            <a:r>
              <a:rPr lang="en-US" sz="1205">
                <a:solidFill>
                  <a:srgbClr val="000000"/>
                </a:solidFill>
                <a:latin typeface="DM Sans Bold"/>
              </a:rPr>
              <a:t>Copy a sticky note and write down your thoughts.</a:t>
            </a:r>
          </a:p>
        </p:txBody>
      </p:sp>
      <p:sp>
        <p:nvSpPr>
          <p:cNvPr name="TextBox 73" id="73"/>
          <p:cNvSpPr txBox="true"/>
          <p:nvPr/>
        </p:nvSpPr>
        <p:spPr>
          <a:xfrm rot="0">
            <a:off x="10283337" y="9232458"/>
            <a:ext cx="1253943" cy="549886"/>
          </a:xfrm>
          <a:prstGeom prst="rect">
            <a:avLst/>
          </a:prstGeom>
        </p:spPr>
        <p:txBody>
          <a:bodyPr anchor="t" rtlCol="false" tIns="0" lIns="0" bIns="0" rIns="0">
            <a:spAutoFit/>
          </a:bodyPr>
          <a:lstStyle/>
          <a:p>
            <a:pPr algn="ctr" marL="0" indent="0" lvl="0">
              <a:lnSpc>
                <a:spcPts val="1446"/>
              </a:lnSpc>
              <a:spcBef>
                <a:spcPct val="0"/>
              </a:spcBef>
            </a:pPr>
            <a:r>
              <a:rPr lang="en-US" sz="1205" u="none">
                <a:solidFill>
                  <a:srgbClr val="000000"/>
                </a:solidFill>
                <a:latin typeface="DM Sans Bold"/>
              </a:rPr>
              <a:t>Circle or </a:t>
            </a:r>
          </a:p>
          <a:p>
            <a:pPr algn="ctr" marL="0" indent="0" lvl="0">
              <a:lnSpc>
                <a:spcPts val="1446"/>
              </a:lnSpc>
              <a:spcBef>
                <a:spcPct val="0"/>
              </a:spcBef>
            </a:pPr>
            <a:r>
              <a:rPr lang="en-US" sz="1205" u="none">
                <a:solidFill>
                  <a:srgbClr val="000000"/>
                </a:solidFill>
                <a:latin typeface="DM Sans Bold"/>
              </a:rPr>
              <a:t>mark up any promising ideas.</a:t>
            </a:r>
          </a:p>
        </p:txBody>
      </p:sp>
      <p:sp>
        <p:nvSpPr>
          <p:cNvPr name="Freeform 74" id="74"/>
          <p:cNvSpPr/>
          <p:nvPr/>
        </p:nvSpPr>
        <p:spPr>
          <a:xfrm flipH="false" flipV="false" rot="0">
            <a:off x="14202172" y="3373006"/>
            <a:ext cx="1959493" cy="2566002"/>
          </a:xfrm>
          <a:custGeom>
            <a:avLst/>
            <a:gdLst/>
            <a:ahLst/>
            <a:cxnLst/>
            <a:rect r="r" b="b" t="t" l="l"/>
            <a:pathLst>
              <a:path h="2566002" w="1959493">
                <a:moveTo>
                  <a:pt x="0" y="0"/>
                </a:moveTo>
                <a:lnTo>
                  <a:pt x="1959493" y="0"/>
                </a:lnTo>
                <a:lnTo>
                  <a:pt x="1959493" y="2566003"/>
                </a:lnTo>
                <a:lnTo>
                  <a:pt x="0" y="256600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12016708" y="1360191"/>
            <a:ext cx="735494" cy="735494"/>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6" id="6"/>
          <p:cNvSpPr txBox="true"/>
          <p:nvPr/>
        </p:nvSpPr>
        <p:spPr>
          <a:xfrm rot="0">
            <a:off x="12212358" y="1541166"/>
            <a:ext cx="360022" cy="417946"/>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1</a:t>
            </a:r>
          </a:p>
        </p:txBody>
      </p:sp>
      <p:grpSp>
        <p:nvGrpSpPr>
          <p:cNvPr name="Group 7" id="7"/>
          <p:cNvGrpSpPr/>
          <p:nvPr/>
        </p:nvGrpSpPr>
        <p:grpSpPr>
          <a:xfrm rot="0">
            <a:off x="14092475" y="1352277"/>
            <a:ext cx="735494" cy="735494"/>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9" id="9"/>
          <p:cNvSpPr txBox="true"/>
          <p:nvPr/>
        </p:nvSpPr>
        <p:spPr>
          <a:xfrm rot="0">
            <a:off x="14288125" y="1533252"/>
            <a:ext cx="360022" cy="417946"/>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2</a:t>
            </a:r>
          </a:p>
        </p:txBody>
      </p:sp>
      <p:grpSp>
        <p:nvGrpSpPr>
          <p:cNvPr name="Group 10" id="10"/>
          <p:cNvGrpSpPr/>
          <p:nvPr/>
        </p:nvGrpSpPr>
        <p:grpSpPr>
          <a:xfrm rot="0">
            <a:off x="16168243" y="1352277"/>
            <a:ext cx="735494" cy="735494"/>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2" id="12"/>
          <p:cNvSpPr txBox="true"/>
          <p:nvPr/>
        </p:nvSpPr>
        <p:spPr>
          <a:xfrm rot="0">
            <a:off x="16363893" y="1533252"/>
            <a:ext cx="360022" cy="417946"/>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3</a:t>
            </a:r>
          </a:p>
        </p:txBody>
      </p:sp>
      <p:grpSp>
        <p:nvGrpSpPr>
          <p:cNvPr name="Group 13" id="13"/>
          <p:cNvGrpSpPr/>
          <p:nvPr/>
        </p:nvGrpSpPr>
        <p:grpSpPr>
          <a:xfrm rot="0">
            <a:off x="215090" y="8696467"/>
            <a:ext cx="3091560" cy="957550"/>
            <a:chOff x="0" y="0"/>
            <a:chExt cx="2132177" cy="660400"/>
          </a:xfrm>
        </p:grpSpPr>
        <p:sp>
          <p:nvSpPr>
            <p:cNvPr name="Freeform 14" id="14"/>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sp>
        <p:nvSpPr>
          <p:cNvPr name="Freeform 15" id="15"/>
          <p:cNvSpPr/>
          <p:nvPr/>
        </p:nvSpPr>
        <p:spPr>
          <a:xfrm flipH="false" flipV="false" rot="0">
            <a:off x="10360206" y="2649526"/>
            <a:ext cx="3313004" cy="7097762"/>
          </a:xfrm>
          <a:custGeom>
            <a:avLst/>
            <a:gdLst/>
            <a:ahLst/>
            <a:cxnLst/>
            <a:rect r="r" b="b" t="t" l="l"/>
            <a:pathLst>
              <a:path h="7097762" w="3313004">
                <a:moveTo>
                  <a:pt x="0" y="0"/>
                </a:moveTo>
                <a:lnTo>
                  <a:pt x="3313004" y="0"/>
                </a:lnTo>
                <a:lnTo>
                  <a:pt x="3313004" y="7097762"/>
                </a:lnTo>
                <a:lnTo>
                  <a:pt x="0" y="7097762"/>
                </a:lnTo>
                <a:lnTo>
                  <a:pt x="0" y="0"/>
                </a:lnTo>
                <a:close/>
              </a:path>
            </a:pathLst>
          </a:custGeom>
          <a:blipFill>
            <a:blip r:embed="rId2"/>
            <a:stretch>
              <a:fillRect l="0" t="0" r="0" b="0"/>
            </a:stretch>
          </a:blipFill>
        </p:spPr>
      </p:sp>
      <p:sp>
        <p:nvSpPr>
          <p:cNvPr name="TextBox 16" id="16"/>
          <p:cNvSpPr txBox="true"/>
          <p:nvPr/>
        </p:nvSpPr>
        <p:spPr>
          <a:xfrm rot="0">
            <a:off x="618627" y="1163505"/>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Lib</a:t>
            </a:r>
          </a:p>
        </p:txBody>
      </p:sp>
      <p:grpSp>
        <p:nvGrpSpPr>
          <p:cNvPr name="Group 17" id="17"/>
          <p:cNvGrpSpPr/>
          <p:nvPr/>
        </p:nvGrpSpPr>
        <p:grpSpPr>
          <a:xfrm rot="0">
            <a:off x="5108047" y="3591374"/>
            <a:ext cx="3737684" cy="2154265"/>
            <a:chOff x="0" y="0"/>
            <a:chExt cx="4983579" cy="2872354"/>
          </a:xfrm>
        </p:grpSpPr>
        <p:sp>
          <p:nvSpPr>
            <p:cNvPr name="Freeform 18" id="18"/>
            <p:cNvSpPr/>
            <p:nvPr/>
          </p:nvSpPr>
          <p:spPr>
            <a:xfrm flipH="false" flipV="false" rot="0">
              <a:off x="0" y="0"/>
              <a:ext cx="4983579" cy="2872354"/>
            </a:xfrm>
            <a:custGeom>
              <a:avLst/>
              <a:gdLst/>
              <a:ahLst/>
              <a:cxnLst/>
              <a:rect r="r" b="b" t="t" l="l"/>
              <a:pathLst>
                <a:path h="2872354" w="4983579">
                  <a:moveTo>
                    <a:pt x="0" y="0"/>
                  </a:moveTo>
                  <a:lnTo>
                    <a:pt x="4983579" y="0"/>
                  </a:lnTo>
                  <a:lnTo>
                    <a:pt x="4983579" y="2872354"/>
                  </a:lnTo>
                  <a:lnTo>
                    <a:pt x="0" y="28723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265403" y="529588"/>
              <a:ext cx="4452773" cy="906589"/>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This is all the lib what we create and use them.</a:t>
              </a:r>
            </a:p>
          </p:txBody>
        </p:sp>
      </p:grpSp>
      <p:sp>
        <p:nvSpPr>
          <p:cNvPr name="Freeform 20" id="20"/>
          <p:cNvSpPr/>
          <p:nvPr/>
        </p:nvSpPr>
        <p:spPr>
          <a:xfrm flipH="false" flipV="false" rot="0">
            <a:off x="15183533" y="4188133"/>
            <a:ext cx="2226836" cy="5945437"/>
          </a:xfrm>
          <a:custGeom>
            <a:avLst/>
            <a:gdLst/>
            <a:ahLst/>
            <a:cxnLst/>
            <a:rect r="r" b="b" t="t" l="l"/>
            <a:pathLst>
              <a:path h="5945437" w="2226836">
                <a:moveTo>
                  <a:pt x="0" y="0"/>
                </a:moveTo>
                <a:lnTo>
                  <a:pt x="2226836" y="0"/>
                </a:lnTo>
                <a:lnTo>
                  <a:pt x="2226836" y="5945437"/>
                </a:lnTo>
                <a:lnTo>
                  <a:pt x="0" y="59454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451633" y="80200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70345" y="4460583"/>
            <a:ext cx="9147311" cy="1413460"/>
          </a:xfrm>
          <a:prstGeom prst="rect">
            <a:avLst/>
          </a:prstGeom>
        </p:spPr>
        <p:txBody>
          <a:bodyPr anchor="t" rtlCol="false" tIns="0" lIns="0" bIns="0" rIns="0">
            <a:spAutoFit/>
          </a:bodyPr>
          <a:lstStyle/>
          <a:p>
            <a:pPr algn="ctr" marL="0" indent="0" lvl="0">
              <a:lnSpc>
                <a:spcPts val="11040"/>
              </a:lnSpc>
            </a:pPr>
            <a:r>
              <a:rPr lang="en-US" sz="9600" spc="-96">
                <a:solidFill>
                  <a:srgbClr val="000000"/>
                </a:solidFill>
                <a:latin typeface="DM Sans Bold"/>
              </a:rPr>
              <a:t>We're done!</a:t>
            </a:r>
          </a:p>
        </p:txBody>
      </p:sp>
      <p:sp>
        <p:nvSpPr>
          <p:cNvPr name="TextBox 3" id="3"/>
          <p:cNvSpPr txBox="true"/>
          <p:nvPr/>
        </p:nvSpPr>
        <p:spPr>
          <a:xfrm rot="0">
            <a:off x="13326257" y="981075"/>
            <a:ext cx="3933043" cy="405765"/>
          </a:xfrm>
          <a:prstGeom prst="rect">
            <a:avLst/>
          </a:prstGeom>
        </p:spPr>
        <p:txBody>
          <a:bodyPr anchor="t" rtlCol="false" tIns="0" lIns="0" bIns="0" rIns="0">
            <a:spAutoFit/>
          </a:bodyPr>
          <a:lstStyle/>
          <a:p>
            <a:pPr algn="r">
              <a:lnSpc>
                <a:spcPts val="3359"/>
              </a:lnSpc>
            </a:pPr>
            <a:r>
              <a:rPr lang="en-US" sz="2400">
                <a:solidFill>
                  <a:srgbClr val="000000"/>
                </a:solidFill>
                <a:latin typeface="DM Sans"/>
              </a:rPr>
              <a:t>July 13,</a:t>
            </a:r>
            <a:r>
              <a:rPr lang="en-US" sz="2400" u="none">
                <a:solidFill>
                  <a:srgbClr val="000000"/>
                </a:solidFill>
                <a:latin typeface="DM Sans"/>
              </a:rPr>
              <a:t> 2023</a:t>
            </a:r>
          </a:p>
        </p:txBody>
      </p:sp>
      <p:grpSp>
        <p:nvGrpSpPr>
          <p:cNvPr name="Group 4" id="4"/>
          <p:cNvGrpSpPr/>
          <p:nvPr/>
        </p:nvGrpSpPr>
        <p:grpSpPr>
          <a:xfrm rot="0">
            <a:off x="9791700" y="6080912"/>
            <a:ext cx="4894263" cy="2820875"/>
            <a:chOff x="0" y="0"/>
            <a:chExt cx="6525684" cy="3761167"/>
          </a:xfrm>
        </p:grpSpPr>
        <p:sp>
          <p:nvSpPr>
            <p:cNvPr name="Freeform 5" id="5"/>
            <p:cNvSpPr/>
            <p:nvPr/>
          </p:nvSpPr>
          <p:spPr>
            <a:xfrm flipH="false" flipV="false" rot="0">
              <a:off x="0" y="0"/>
              <a:ext cx="6525684" cy="3761167"/>
            </a:xfrm>
            <a:custGeom>
              <a:avLst/>
              <a:gdLst/>
              <a:ahLst/>
              <a:cxnLst/>
              <a:rect r="r" b="b" t="t" l="l"/>
              <a:pathLst>
                <a:path h="3761167" w="6525684">
                  <a:moveTo>
                    <a:pt x="0" y="0"/>
                  </a:moveTo>
                  <a:lnTo>
                    <a:pt x="6525684" y="0"/>
                  </a:lnTo>
                  <a:lnTo>
                    <a:pt x="6525684" y="3761167"/>
                  </a:lnTo>
                  <a:lnTo>
                    <a:pt x="0" y="3761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92469" y="534384"/>
              <a:ext cx="4740746" cy="1676400"/>
            </a:xfrm>
            <a:prstGeom prst="rect">
              <a:avLst/>
            </a:prstGeom>
          </p:spPr>
          <p:txBody>
            <a:bodyPr anchor="t" rtlCol="false" tIns="0" lIns="0" bIns="0" rIns="0">
              <a:spAutoFit/>
            </a:bodyPr>
            <a:lstStyle/>
            <a:p>
              <a:pPr algn="ctr">
                <a:lnSpc>
                  <a:spcPts val="3360"/>
                </a:lnSpc>
              </a:pPr>
              <a:r>
                <a:rPr lang="en-US" sz="2800">
                  <a:solidFill>
                    <a:srgbClr val="FFFFFF"/>
                  </a:solidFill>
                  <a:latin typeface="DM Sans"/>
                </a:rPr>
                <a:t>Thank you for participating. Have a great day ahead.</a:t>
              </a:r>
            </a:p>
          </p:txBody>
        </p:sp>
      </p:grpSp>
      <p:grpSp>
        <p:nvGrpSpPr>
          <p:cNvPr name="Group 7" id="7"/>
          <p:cNvGrpSpPr/>
          <p:nvPr/>
        </p:nvGrpSpPr>
        <p:grpSpPr>
          <a:xfrm rot="0">
            <a:off x="218359" y="5626140"/>
            <a:ext cx="4131966" cy="4468573"/>
            <a:chOff x="0" y="0"/>
            <a:chExt cx="5509287" cy="5958097"/>
          </a:xfrm>
        </p:grpSpPr>
        <p:sp>
          <p:nvSpPr>
            <p:cNvPr name="TextBox 8" id="8"/>
            <p:cNvSpPr txBox="true"/>
            <p:nvPr/>
          </p:nvSpPr>
          <p:spPr>
            <a:xfrm rot="0">
              <a:off x="0" y="-57150"/>
              <a:ext cx="5351272" cy="622723"/>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Jairo Rodelo</a:t>
              </a:r>
            </a:p>
          </p:txBody>
        </p:sp>
        <p:sp>
          <p:nvSpPr>
            <p:cNvPr name="TextBox 9" id="9"/>
            <p:cNvSpPr txBox="true"/>
            <p:nvPr/>
          </p:nvSpPr>
          <p:spPr>
            <a:xfrm rot="0">
              <a:off x="104408" y="552873"/>
              <a:ext cx="5351272" cy="622723"/>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Sebastian Albahaca</a:t>
              </a:r>
            </a:p>
          </p:txBody>
        </p:sp>
        <p:sp>
          <p:nvSpPr>
            <p:cNvPr name="TextBox 10" id="10"/>
            <p:cNvSpPr txBox="true"/>
            <p:nvPr/>
          </p:nvSpPr>
          <p:spPr>
            <a:xfrm rot="0">
              <a:off x="158015" y="2940154"/>
              <a:ext cx="5351272" cy="622723"/>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Luis Arguello</a:t>
              </a:r>
            </a:p>
          </p:txBody>
        </p:sp>
        <p:sp>
          <p:nvSpPr>
            <p:cNvPr name="TextBox 11" id="11"/>
            <p:cNvSpPr txBox="true"/>
            <p:nvPr/>
          </p:nvSpPr>
          <p:spPr>
            <a:xfrm rot="0">
              <a:off x="63500" y="1161890"/>
              <a:ext cx="5351272" cy="622723"/>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Anu</a:t>
              </a:r>
            </a:p>
          </p:txBody>
        </p:sp>
        <p:sp>
          <p:nvSpPr>
            <p:cNvPr name="TextBox 12" id="12"/>
            <p:cNvSpPr txBox="true"/>
            <p:nvPr/>
          </p:nvSpPr>
          <p:spPr>
            <a:xfrm rot="0">
              <a:off x="104408" y="2374580"/>
              <a:ext cx="5351272" cy="622723"/>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Parvathy Arun</a:t>
              </a:r>
            </a:p>
          </p:txBody>
        </p:sp>
        <p:sp>
          <p:nvSpPr>
            <p:cNvPr name="TextBox 13" id="13"/>
            <p:cNvSpPr txBox="true"/>
            <p:nvPr/>
          </p:nvSpPr>
          <p:spPr>
            <a:xfrm rot="0">
              <a:off x="158015" y="1778264"/>
              <a:ext cx="5351272" cy="622723"/>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Nadi Kyaw </a:t>
              </a:r>
            </a:p>
          </p:txBody>
        </p:sp>
        <p:sp>
          <p:nvSpPr>
            <p:cNvPr name="TextBox 14" id="14"/>
            <p:cNvSpPr txBox="true"/>
            <p:nvPr/>
          </p:nvSpPr>
          <p:spPr>
            <a:xfrm rot="0">
              <a:off x="158015" y="3556527"/>
              <a:ext cx="5351272" cy="622723"/>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Baizhan Khassenov</a:t>
              </a:r>
            </a:p>
          </p:txBody>
        </p:sp>
        <p:sp>
          <p:nvSpPr>
            <p:cNvPr name="TextBox 15" id="15"/>
            <p:cNvSpPr txBox="true"/>
            <p:nvPr/>
          </p:nvSpPr>
          <p:spPr>
            <a:xfrm rot="0">
              <a:off x="158015" y="4102627"/>
              <a:ext cx="5351272" cy="622723"/>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Almaz Arynov</a:t>
              </a:r>
            </a:p>
          </p:txBody>
        </p:sp>
        <p:sp>
          <p:nvSpPr>
            <p:cNvPr name="TextBox 16" id="16"/>
            <p:cNvSpPr txBox="true"/>
            <p:nvPr/>
          </p:nvSpPr>
          <p:spPr>
            <a:xfrm rot="0">
              <a:off x="104408" y="4719001"/>
              <a:ext cx="5351272" cy="622723"/>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Anelya Adakhayeva</a:t>
              </a:r>
            </a:p>
          </p:txBody>
        </p:sp>
        <p:sp>
          <p:nvSpPr>
            <p:cNvPr name="TextBox 17" id="17"/>
            <p:cNvSpPr txBox="true"/>
            <p:nvPr/>
          </p:nvSpPr>
          <p:spPr>
            <a:xfrm rot="0">
              <a:off x="158015" y="5335374"/>
              <a:ext cx="5351272" cy="622723"/>
            </a:xfrm>
            <a:prstGeom prst="rect">
              <a:avLst/>
            </a:prstGeom>
          </p:spPr>
          <p:txBody>
            <a:bodyPr anchor="t" rtlCol="false" tIns="0" lIns="0" bIns="0" rIns="0">
              <a:spAutoFit/>
            </a:bodyPr>
            <a:lstStyle/>
            <a:p>
              <a:pPr algn="ctr" marL="0" indent="0" lvl="0">
                <a:lnSpc>
                  <a:spcPts val="3919"/>
                </a:lnSpc>
                <a:spcBef>
                  <a:spcPct val="0"/>
                </a:spcBef>
              </a:pPr>
              <a:r>
                <a:rPr lang="en-US" sz="2799" spc="-27">
                  <a:solidFill>
                    <a:srgbClr val="70747D"/>
                  </a:solidFill>
                  <a:latin typeface="DM Sans"/>
                </a:rPr>
                <a:t>Yeskendir Dauren</a:t>
              </a:r>
            </a:p>
          </p:txBody>
        </p:sp>
      </p:grpSp>
      <p:sp>
        <p:nvSpPr>
          <p:cNvPr name="TextBox 18" id="18"/>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11327641" y="541314"/>
            <a:ext cx="1780124" cy="1135906"/>
            <a:chOff x="0" y="0"/>
            <a:chExt cx="2373499" cy="1514541"/>
          </a:xfrm>
        </p:grpSpPr>
        <p:sp>
          <p:nvSpPr>
            <p:cNvPr name="TextBox 5" id="5"/>
            <p:cNvSpPr txBox="true"/>
            <p:nvPr/>
          </p:nvSpPr>
          <p:spPr>
            <a:xfrm rot="0">
              <a:off x="0" y="1228519"/>
              <a:ext cx="2373499" cy="286022"/>
            </a:xfrm>
            <a:prstGeom prst="rect">
              <a:avLst/>
            </a:prstGeom>
          </p:spPr>
          <p:txBody>
            <a:bodyPr anchor="t" rtlCol="false" tIns="0" lIns="0" bIns="0" rIns="0">
              <a:spAutoFit/>
            </a:bodyPr>
            <a:lstStyle/>
            <a:p>
              <a:pPr algn="ctr" marL="0" indent="0" lvl="0">
                <a:lnSpc>
                  <a:spcPts val="1861"/>
                </a:lnSpc>
                <a:spcBef>
                  <a:spcPct val="0"/>
                </a:spcBef>
              </a:pPr>
              <a:r>
                <a:rPr lang="en-US" sz="1329">
                  <a:solidFill>
                    <a:srgbClr val="000000"/>
                  </a:solidFill>
                  <a:latin typeface="DM Sans"/>
                </a:rPr>
                <a:t>Import Statements:</a:t>
              </a:r>
            </a:p>
          </p:txBody>
        </p:sp>
        <p:grpSp>
          <p:nvGrpSpPr>
            <p:cNvPr name="Group 6" id="6"/>
            <p:cNvGrpSpPr/>
            <p:nvPr/>
          </p:nvGrpSpPr>
          <p:grpSpPr>
            <a:xfrm rot="0">
              <a:off x="696420" y="0"/>
              <a:ext cx="980659" cy="980659"/>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8" id="8"/>
            <p:cNvSpPr txBox="true"/>
            <p:nvPr/>
          </p:nvSpPr>
          <p:spPr>
            <a:xfrm rot="0">
              <a:off x="95728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1</a:t>
              </a:r>
            </a:p>
          </p:txBody>
        </p:sp>
      </p:grpSp>
      <p:grpSp>
        <p:nvGrpSpPr>
          <p:cNvPr name="Group 9" id="9"/>
          <p:cNvGrpSpPr/>
          <p:nvPr/>
        </p:nvGrpSpPr>
        <p:grpSpPr>
          <a:xfrm rot="0">
            <a:off x="13403409" y="533400"/>
            <a:ext cx="1780124" cy="1143820"/>
            <a:chOff x="0" y="0"/>
            <a:chExt cx="2373499" cy="1525093"/>
          </a:xfrm>
        </p:grpSpPr>
        <p:sp>
          <p:nvSpPr>
            <p:cNvPr name="TextBox 10" id="10"/>
            <p:cNvSpPr txBox="true"/>
            <p:nvPr/>
          </p:nvSpPr>
          <p:spPr>
            <a:xfrm rot="0">
              <a:off x="0" y="1239071"/>
              <a:ext cx="2373499" cy="286022"/>
            </a:xfrm>
            <a:prstGeom prst="rect">
              <a:avLst/>
            </a:prstGeom>
          </p:spPr>
          <p:txBody>
            <a:bodyPr anchor="t" rtlCol="false" tIns="0" lIns="0" bIns="0" rIns="0">
              <a:spAutoFit/>
            </a:bodyPr>
            <a:lstStyle/>
            <a:p>
              <a:pPr algn="ctr" marL="0" indent="0" lvl="0">
                <a:lnSpc>
                  <a:spcPts val="1861"/>
                </a:lnSpc>
                <a:spcBef>
                  <a:spcPct val="0"/>
                </a:spcBef>
              </a:pPr>
              <a:r>
                <a:rPr lang="en-US" sz="1329">
                  <a:solidFill>
                    <a:srgbClr val="000000"/>
                  </a:solidFill>
                  <a:latin typeface="DM Sans"/>
                </a:rPr>
                <a:t>'main()' Function:</a:t>
              </a:r>
            </a:p>
          </p:txBody>
        </p:sp>
        <p:grpSp>
          <p:nvGrpSpPr>
            <p:cNvPr name="Group 11" id="11"/>
            <p:cNvGrpSpPr/>
            <p:nvPr/>
          </p:nvGrpSpPr>
          <p:grpSpPr>
            <a:xfrm rot="0">
              <a:off x="696420" y="0"/>
              <a:ext cx="980659" cy="980659"/>
              <a:chOff x="0" y="0"/>
              <a:chExt cx="6350000" cy="6350000"/>
            </a:xfrm>
          </p:grpSpPr>
          <p:sp>
            <p:nvSpPr>
              <p:cNvPr name="Freeform 12" id="1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3" id="13"/>
            <p:cNvSpPr txBox="true"/>
            <p:nvPr/>
          </p:nvSpPr>
          <p:spPr>
            <a:xfrm rot="0">
              <a:off x="95728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2</a:t>
              </a:r>
            </a:p>
          </p:txBody>
        </p:sp>
      </p:grpSp>
      <p:grpSp>
        <p:nvGrpSpPr>
          <p:cNvPr name="Group 14" id="14"/>
          <p:cNvGrpSpPr/>
          <p:nvPr/>
        </p:nvGrpSpPr>
        <p:grpSpPr>
          <a:xfrm rot="0">
            <a:off x="15479176" y="533400"/>
            <a:ext cx="1780124" cy="1143820"/>
            <a:chOff x="0" y="0"/>
            <a:chExt cx="2373499" cy="1525093"/>
          </a:xfrm>
        </p:grpSpPr>
        <p:sp>
          <p:nvSpPr>
            <p:cNvPr name="TextBox 15" id="15"/>
            <p:cNvSpPr txBox="true"/>
            <p:nvPr/>
          </p:nvSpPr>
          <p:spPr>
            <a:xfrm rot="0">
              <a:off x="0" y="1239071"/>
              <a:ext cx="2373499" cy="286022"/>
            </a:xfrm>
            <a:prstGeom prst="rect">
              <a:avLst/>
            </a:prstGeom>
          </p:spPr>
          <p:txBody>
            <a:bodyPr anchor="t" rtlCol="false" tIns="0" lIns="0" bIns="0" rIns="0">
              <a:spAutoFit/>
            </a:bodyPr>
            <a:lstStyle/>
            <a:p>
              <a:pPr algn="ctr" marL="0" indent="0" lvl="0">
                <a:lnSpc>
                  <a:spcPts val="1861"/>
                </a:lnSpc>
                <a:spcBef>
                  <a:spcPct val="0"/>
                </a:spcBef>
              </a:pPr>
              <a:r>
                <a:rPr lang="en-US" sz="1329">
                  <a:solidFill>
                    <a:srgbClr val="000000"/>
                  </a:solidFill>
                  <a:latin typeface="DM Sans"/>
                </a:rPr>
                <a:t>'WeatherApp' Widget:</a:t>
              </a:r>
            </a:p>
          </p:txBody>
        </p:sp>
        <p:grpSp>
          <p:nvGrpSpPr>
            <p:cNvPr name="Group 16" id="16"/>
            <p:cNvGrpSpPr/>
            <p:nvPr/>
          </p:nvGrpSpPr>
          <p:grpSpPr>
            <a:xfrm rot="0">
              <a:off x="696420" y="0"/>
              <a:ext cx="980659" cy="980659"/>
              <a:chOff x="0" y="0"/>
              <a:chExt cx="6350000" cy="6350000"/>
            </a:xfrm>
          </p:grpSpPr>
          <p:sp>
            <p:nvSpPr>
              <p:cNvPr name="Freeform 17" id="1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8" id="18"/>
            <p:cNvSpPr txBox="true"/>
            <p:nvPr/>
          </p:nvSpPr>
          <p:spPr>
            <a:xfrm rot="0">
              <a:off x="957287" y="231775"/>
              <a:ext cx="480029" cy="566787"/>
            </a:xfrm>
            <a:prstGeom prst="rect">
              <a:avLst/>
            </a:prstGeom>
          </p:spPr>
          <p:txBody>
            <a:bodyPr anchor="t" rtlCol="false" tIns="0" lIns="0" bIns="0" rIns="0">
              <a:spAutoFit/>
            </a:bodyPr>
            <a:lstStyle/>
            <a:p>
              <a:pPr algn="ctr">
                <a:lnSpc>
                  <a:spcPts val="3290"/>
                </a:lnSpc>
              </a:pPr>
              <a:r>
                <a:rPr lang="en-US" sz="2991">
                  <a:solidFill>
                    <a:srgbClr val="FFFFFF"/>
                  </a:solidFill>
                  <a:latin typeface="DM Sans Bold"/>
                </a:rPr>
                <a:t>3</a:t>
              </a:r>
            </a:p>
          </p:txBody>
        </p:sp>
      </p:grpSp>
      <p:sp>
        <p:nvSpPr>
          <p:cNvPr name="Freeform 19" id="19"/>
          <p:cNvSpPr/>
          <p:nvPr/>
        </p:nvSpPr>
        <p:spPr>
          <a:xfrm flipH="false" flipV="false" rot="0">
            <a:off x="215090" y="3281389"/>
            <a:ext cx="6730929" cy="3879462"/>
          </a:xfrm>
          <a:custGeom>
            <a:avLst/>
            <a:gdLst/>
            <a:ahLst/>
            <a:cxnLst/>
            <a:rect r="r" b="b" t="t" l="l"/>
            <a:pathLst>
              <a:path h="3879462" w="6730929">
                <a:moveTo>
                  <a:pt x="0" y="0"/>
                </a:moveTo>
                <a:lnTo>
                  <a:pt x="6730929" y="0"/>
                </a:lnTo>
                <a:lnTo>
                  <a:pt x="6730929" y="3879463"/>
                </a:lnTo>
                <a:lnTo>
                  <a:pt x="0" y="3879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215090" y="8696467"/>
            <a:ext cx="3091560" cy="957550"/>
            <a:chOff x="0" y="0"/>
            <a:chExt cx="2132177" cy="660400"/>
          </a:xfrm>
        </p:grpSpPr>
        <p:sp>
          <p:nvSpPr>
            <p:cNvPr name="Freeform 21" id="21"/>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sp>
        <p:nvSpPr>
          <p:cNvPr name="Freeform 22" id="22"/>
          <p:cNvSpPr/>
          <p:nvPr/>
        </p:nvSpPr>
        <p:spPr>
          <a:xfrm flipH="false" flipV="false" rot="0">
            <a:off x="8623114" y="2783886"/>
            <a:ext cx="8969303" cy="6829042"/>
          </a:xfrm>
          <a:custGeom>
            <a:avLst/>
            <a:gdLst/>
            <a:ahLst/>
            <a:cxnLst/>
            <a:rect r="r" b="b" t="t" l="l"/>
            <a:pathLst>
              <a:path h="6829042" w="8969303">
                <a:moveTo>
                  <a:pt x="0" y="0"/>
                </a:moveTo>
                <a:lnTo>
                  <a:pt x="8969303" y="0"/>
                </a:lnTo>
                <a:lnTo>
                  <a:pt x="8969303" y="6829042"/>
                </a:lnTo>
                <a:lnTo>
                  <a:pt x="0" y="6829042"/>
                </a:lnTo>
                <a:lnTo>
                  <a:pt x="0" y="0"/>
                </a:lnTo>
                <a:close/>
              </a:path>
            </a:pathLst>
          </a:custGeom>
          <a:blipFill>
            <a:blip r:embed="rId4"/>
            <a:stretch>
              <a:fillRect l="0" t="0" r="0" b="0"/>
            </a:stretch>
          </a:blipFill>
        </p:spPr>
      </p:sp>
      <p:sp>
        <p:nvSpPr>
          <p:cNvPr name="TextBox 23" id="23"/>
          <p:cNvSpPr txBox="true"/>
          <p:nvPr/>
        </p:nvSpPr>
        <p:spPr>
          <a:xfrm rot="0">
            <a:off x="451633" y="1576706"/>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Main Dart</a:t>
            </a:r>
          </a:p>
        </p:txBody>
      </p:sp>
      <p:sp>
        <p:nvSpPr>
          <p:cNvPr name="TextBox 24" id="24"/>
          <p:cNvSpPr txBox="true"/>
          <p:nvPr/>
        </p:nvSpPr>
        <p:spPr>
          <a:xfrm rot="0">
            <a:off x="1051942" y="3501916"/>
            <a:ext cx="5057225" cy="2443837"/>
          </a:xfrm>
          <a:prstGeom prst="rect">
            <a:avLst/>
          </a:prstGeom>
        </p:spPr>
        <p:txBody>
          <a:bodyPr anchor="t" rtlCol="false" tIns="0" lIns="0" bIns="0" rIns="0">
            <a:spAutoFit/>
          </a:bodyPr>
          <a:lstStyle/>
          <a:p>
            <a:pPr algn="ctr">
              <a:lnSpc>
                <a:spcPts val="2776"/>
              </a:lnSpc>
            </a:pPr>
            <a:r>
              <a:rPr lang="en-US" sz="1983">
                <a:solidFill>
                  <a:srgbClr val="FFFFFF"/>
                </a:solidFill>
                <a:latin typeface="DM Sans"/>
              </a:rPr>
              <a:t> This code sets up the entry point of a Flutter application, configures the GetX package for state management and navigation, and defines a WeatherApp widget as the root of the application. It also specifies the initial screen to be the SplashScreen widget.</a:t>
            </a:r>
          </a:p>
        </p:txBody>
      </p:sp>
      <p:sp>
        <p:nvSpPr>
          <p:cNvPr name="TextBox 25" id="25"/>
          <p:cNvSpPr txBox="true"/>
          <p:nvPr/>
        </p:nvSpPr>
        <p:spPr>
          <a:xfrm rot="0">
            <a:off x="451633" y="80200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464074"/>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215090" y="2640289"/>
            <a:ext cx="4559395" cy="851182"/>
            <a:chOff x="0" y="0"/>
            <a:chExt cx="6079193" cy="1134910"/>
          </a:xfrm>
        </p:grpSpPr>
        <p:grpSp>
          <p:nvGrpSpPr>
            <p:cNvPr name="Group 5" id="5"/>
            <p:cNvGrpSpPr/>
            <p:nvPr/>
          </p:nvGrpSpPr>
          <p:grpSpPr>
            <a:xfrm rot="0">
              <a:off x="0" y="0"/>
              <a:ext cx="6079193" cy="1134910"/>
              <a:chOff x="0" y="0"/>
              <a:chExt cx="3680890" cy="687176"/>
            </a:xfrm>
          </p:grpSpPr>
          <p:sp>
            <p:nvSpPr>
              <p:cNvPr name="Freeform 6" id="6"/>
              <p:cNvSpPr/>
              <p:nvPr/>
            </p:nvSpPr>
            <p:spPr>
              <a:xfrm flipH="false" flipV="false" rot="0">
                <a:off x="0" y="0"/>
                <a:ext cx="3680890" cy="687176"/>
              </a:xfrm>
              <a:custGeom>
                <a:avLst/>
                <a:gdLst/>
                <a:ahLst/>
                <a:cxnLst/>
                <a:rect r="r" b="b" t="t" l="l"/>
                <a:pathLst>
                  <a:path h="687176" w="3680890">
                    <a:moveTo>
                      <a:pt x="3556430" y="687176"/>
                    </a:moveTo>
                    <a:lnTo>
                      <a:pt x="124460" y="687176"/>
                    </a:lnTo>
                    <a:cubicBezTo>
                      <a:pt x="55880" y="687176"/>
                      <a:pt x="0" y="631296"/>
                      <a:pt x="0" y="562716"/>
                    </a:cubicBezTo>
                    <a:lnTo>
                      <a:pt x="0" y="124460"/>
                    </a:lnTo>
                    <a:cubicBezTo>
                      <a:pt x="0" y="55880"/>
                      <a:pt x="55880" y="0"/>
                      <a:pt x="124460" y="0"/>
                    </a:cubicBezTo>
                    <a:lnTo>
                      <a:pt x="3556430" y="0"/>
                    </a:lnTo>
                    <a:cubicBezTo>
                      <a:pt x="3625010" y="0"/>
                      <a:pt x="3680890" y="55880"/>
                      <a:pt x="3680890" y="124460"/>
                    </a:cubicBezTo>
                    <a:lnTo>
                      <a:pt x="3680890" y="562716"/>
                    </a:lnTo>
                    <a:cubicBezTo>
                      <a:pt x="3680890" y="631296"/>
                      <a:pt x="3625010" y="687176"/>
                      <a:pt x="3556430" y="687176"/>
                    </a:cubicBezTo>
                    <a:close/>
                  </a:path>
                </a:pathLst>
              </a:custGeom>
              <a:solidFill>
                <a:srgbClr val="43C466"/>
              </a:solidFill>
            </p:spPr>
          </p:sp>
        </p:grpSp>
        <p:sp>
          <p:nvSpPr>
            <p:cNvPr name="TextBox 7" id="7"/>
            <p:cNvSpPr txBox="true"/>
            <p:nvPr/>
          </p:nvSpPr>
          <p:spPr>
            <a:xfrm rot="0">
              <a:off x="209330" y="338706"/>
              <a:ext cx="5634235" cy="428922"/>
            </a:xfrm>
            <a:prstGeom prst="rect">
              <a:avLst/>
            </a:prstGeom>
          </p:spPr>
          <p:txBody>
            <a:bodyPr anchor="t" rtlCol="false" tIns="0" lIns="0" bIns="0" rIns="0">
              <a:spAutoFit/>
            </a:bodyPr>
            <a:lstStyle/>
            <a:p>
              <a:pPr algn="ctr">
                <a:lnSpc>
                  <a:spcPts val="2601"/>
                </a:lnSpc>
              </a:pPr>
              <a:r>
                <a:rPr lang="en-US" sz="2001">
                  <a:solidFill>
                    <a:srgbClr val="FFFFFF"/>
                  </a:solidFill>
                  <a:latin typeface="DM Sans"/>
                </a:rPr>
                <a:t>What's your morning routine?</a:t>
              </a:r>
            </a:p>
          </p:txBody>
        </p:sp>
      </p:grpSp>
      <p:grpSp>
        <p:nvGrpSpPr>
          <p:cNvPr name="Group 8" id="8"/>
          <p:cNvGrpSpPr/>
          <p:nvPr/>
        </p:nvGrpSpPr>
        <p:grpSpPr>
          <a:xfrm rot="0">
            <a:off x="10826114" y="864859"/>
            <a:ext cx="553698" cy="553698"/>
            <a:chOff x="0" y="0"/>
            <a:chExt cx="738264" cy="738264"/>
          </a:xfrm>
        </p:grpSpPr>
        <p:grpSp>
          <p:nvGrpSpPr>
            <p:cNvPr name="Group 9" id="9"/>
            <p:cNvGrpSpPr/>
            <p:nvPr/>
          </p:nvGrpSpPr>
          <p:grpSpPr>
            <a:xfrm rot="0">
              <a:off x="0" y="0"/>
              <a:ext cx="738264" cy="738264"/>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11" id="11"/>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1</a:t>
              </a:r>
            </a:p>
          </p:txBody>
        </p:sp>
      </p:grpSp>
      <p:grpSp>
        <p:nvGrpSpPr>
          <p:cNvPr name="Group 12" id="12"/>
          <p:cNvGrpSpPr/>
          <p:nvPr/>
        </p:nvGrpSpPr>
        <p:grpSpPr>
          <a:xfrm rot="0">
            <a:off x="15863567" y="693450"/>
            <a:ext cx="1504472" cy="1430618"/>
            <a:chOff x="0" y="0"/>
            <a:chExt cx="2005962" cy="1907491"/>
          </a:xfrm>
        </p:grpSpPr>
        <p:grpSp>
          <p:nvGrpSpPr>
            <p:cNvPr name="Group 13" id="13"/>
            <p:cNvGrpSpPr/>
            <p:nvPr/>
          </p:nvGrpSpPr>
          <p:grpSpPr>
            <a:xfrm rot="0">
              <a:off x="0" y="0"/>
              <a:ext cx="2005962" cy="1907491"/>
              <a:chOff x="0" y="0"/>
              <a:chExt cx="4188895" cy="3983266"/>
            </a:xfrm>
          </p:grpSpPr>
          <p:sp>
            <p:nvSpPr>
              <p:cNvPr name="Freeform 14" id="14"/>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5" id="15"/>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6" id="16"/>
            <p:cNvSpPr txBox="true"/>
            <p:nvPr/>
          </p:nvSpPr>
          <p:spPr>
            <a:xfrm rot="0">
              <a:off x="264269" y="713161"/>
              <a:ext cx="1477425" cy="593427"/>
            </a:xfrm>
            <a:prstGeom prst="rect">
              <a:avLst/>
            </a:prstGeom>
          </p:spPr>
          <p:txBody>
            <a:bodyPr anchor="t" rtlCol="false" tIns="0" lIns="0" bIns="0" rIns="0">
              <a:spAutoFit/>
            </a:bodyPr>
            <a:lstStyle/>
            <a:p>
              <a:pPr algn="ctr">
                <a:lnSpc>
                  <a:spcPts val="1173"/>
                </a:lnSpc>
              </a:pPr>
              <a:r>
                <a:rPr lang="en-US" sz="1012">
                  <a:solidFill>
                    <a:srgbClr val="000000"/>
                  </a:solidFill>
                  <a:latin typeface="DM Sans"/>
                </a:rPr>
                <a:t>Copy a sticky note, then type in your idea.</a:t>
              </a:r>
            </a:p>
          </p:txBody>
        </p:sp>
      </p:grpSp>
      <p:grpSp>
        <p:nvGrpSpPr>
          <p:cNvPr name="Group 17" id="17"/>
          <p:cNvGrpSpPr/>
          <p:nvPr/>
        </p:nvGrpSpPr>
        <p:grpSpPr>
          <a:xfrm rot="0">
            <a:off x="215090" y="8648720"/>
            <a:ext cx="3091560" cy="957550"/>
            <a:chOff x="0" y="0"/>
            <a:chExt cx="2132177" cy="660400"/>
          </a:xfrm>
        </p:grpSpPr>
        <p:sp>
          <p:nvSpPr>
            <p:cNvPr name="Freeform 18" id="18"/>
            <p:cNvSpPr/>
            <p:nvPr/>
          </p:nvSpPr>
          <p:spPr>
            <a:xfrm flipH="false" flipV="false" rot="0">
              <a:off x="0" y="0"/>
              <a:ext cx="2132177" cy="660400"/>
            </a:xfrm>
            <a:custGeom>
              <a:avLst/>
              <a:gdLst/>
              <a:ahLst/>
              <a:cxnLst/>
              <a:rect r="r" b="b" t="t" l="l"/>
              <a:pathLst>
                <a:path h="660400" w="2132177">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sp>
        <p:nvSpPr>
          <p:cNvPr name="Freeform 19" id="19"/>
          <p:cNvSpPr/>
          <p:nvPr/>
        </p:nvSpPr>
        <p:spPr>
          <a:xfrm flipH="false" flipV="false" rot="0">
            <a:off x="9075718" y="1536822"/>
            <a:ext cx="4054488" cy="4037734"/>
          </a:xfrm>
          <a:custGeom>
            <a:avLst/>
            <a:gdLst/>
            <a:ahLst/>
            <a:cxnLst/>
            <a:rect r="r" b="b" t="t" l="l"/>
            <a:pathLst>
              <a:path h="4037734" w="4054488">
                <a:moveTo>
                  <a:pt x="0" y="0"/>
                </a:moveTo>
                <a:lnTo>
                  <a:pt x="4054489" y="0"/>
                </a:lnTo>
                <a:lnTo>
                  <a:pt x="4054489" y="4037734"/>
                </a:lnTo>
                <a:lnTo>
                  <a:pt x="0" y="4037734"/>
                </a:lnTo>
                <a:lnTo>
                  <a:pt x="0" y="0"/>
                </a:lnTo>
                <a:close/>
              </a:path>
            </a:pathLst>
          </a:custGeom>
          <a:blipFill>
            <a:blip r:embed="rId2"/>
            <a:stretch>
              <a:fillRect l="0" t="0" r="0" b="0"/>
            </a:stretch>
          </a:blipFill>
        </p:spPr>
      </p:sp>
      <p:sp>
        <p:nvSpPr>
          <p:cNvPr name="Freeform 20" id="20"/>
          <p:cNvSpPr/>
          <p:nvPr/>
        </p:nvSpPr>
        <p:spPr>
          <a:xfrm flipH="false" flipV="false" rot="0">
            <a:off x="8319889" y="5972033"/>
            <a:ext cx="4025828" cy="4025828"/>
          </a:xfrm>
          <a:custGeom>
            <a:avLst/>
            <a:gdLst/>
            <a:ahLst/>
            <a:cxnLst/>
            <a:rect r="r" b="b" t="t" l="l"/>
            <a:pathLst>
              <a:path h="4025828" w="4025828">
                <a:moveTo>
                  <a:pt x="0" y="0"/>
                </a:moveTo>
                <a:lnTo>
                  <a:pt x="4025828" y="0"/>
                </a:lnTo>
                <a:lnTo>
                  <a:pt x="4025828" y="4025829"/>
                </a:lnTo>
                <a:lnTo>
                  <a:pt x="0" y="4025829"/>
                </a:lnTo>
                <a:lnTo>
                  <a:pt x="0" y="0"/>
                </a:lnTo>
                <a:close/>
              </a:path>
            </a:pathLst>
          </a:custGeom>
          <a:blipFill>
            <a:blip r:embed="rId3"/>
            <a:stretch>
              <a:fillRect l="0" t="0" r="0" b="0"/>
            </a:stretch>
          </a:blipFill>
        </p:spPr>
      </p:sp>
      <p:sp>
        <p:nvSpPr>
          <p:cNvPr name="Freeform 21" id="21"/>
          <p:cNvSpPr/>
          <p:nvPr/>
        </p:nvSpPr>
        <p:spPr>
          <a:xfrm flipH="false" flipV="false" rot="0">
            <a:off x="13330304" y="4778721"/>
            <a:ext cx="4037734" cy="4037734"/>
          </a:xfrm>
          <a:custGeom>
            <a:avLst/>
            <a:gdLst/>
            <a:ahLst/>
            <a:cxnLst/>
            <a:rect r="r" b="b" t="t" l="l"/>
            <a:pathLst>
              <a:path h="4037734" w="4037734">
                <a:moveTo>
                  <a:pt x="0" y="0"/>
                </a:moveTo>
                <a:lnTo>
                  <a:pt x="4037735" y="0"/>
                </a:lnTo>
                <a:lnTo>
                  <a:pt x="4037735" y="4037734"/>
                </a:lnTo>
                <a:lnTo>
                  <a:pt x="0" y="4037734"/>
                </a:lnTo>
                <a:lnTo>
                  <a:pt x="0" y="0"/>
                </a:lnTo>
                <a:close/>
              </a:path>
            </a:pathLst>
          </a:custGeom>
          <a:blipFill>
            <a:blip r:embed="rId4"/>
            <a:stretch>
              <a:fillRect l="0" t="0" r="0" b="0"/>
            </a:stretch>
          </a:blipFill>
        </p:spPr>
      </p:sp>
      <p:sp>
        <p:nvSpPr>
          <p:cNvPr name="TextBox 22" id="22"/>
          <p:cNvSpPr txBox="true"/>
          <p:nvPr/>
        </p:nvSpPr>
        <p:spPr>
          <a:xfrm rot="0">
            <a:off x="559136" y="1191888"/>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Splash</a:t>
            </a:r>
          </a:p>
        </p:txBody>
      </p:sp>
      <p:sp>
        <p:nvSpPr>
          <p:cNvPr name="TextBox 23" id="23"/>
          <p:cNvSpPr txBox="true"/>
          <p:nvPr/>
        </p:nvSpPr>
        <p:spPr>
          <a:xfrm rot="0">
            <a:off x="655494" y="3682280"/>
            <a:ext cx="6809567" cy="5576020"/>
          </a:xfrm>
          <a:prstGeom prst="rect">
            <a:avLst/>
          </a:prstGeom>
        </p:spPr>
        <p:txBody>
          <a:bodyPr anchor="t" rtlCol="false" tIns="0" lIns="0" bIns="0" rIns="0">
            <a:spAutoFit/>
          </a:bodyPr>
          <a:lstStyle/>
          <a:p>
            <a:pPr>
              <a:lnSpc>
                <a:spcPts val="2240"/>
              </a:lnSpc>
            </a:pPr>
            <a:r>
              <a:rPr lang="en-US" sz="1600">
                <a:solidFill>
                  <a:srgbClr val="000000"/>
                </a:solidFill>
                <a:latin typeface="Telegraf Bold"/>
              </a:rPr>
              <a:t>The provided code represents the `SplashScreen` widget in a Flutter weather app. It serves as the initial screen of the app and allows the user to detect their location automatically or manually select a location. </a:t>
            </a:r>
          </a:p>
          <a:p>
            <a:pPr>
              <a:lnSpc>
                <a:spcPts val="2240"/>
              </a:lnSpc>
            </a:pPr>
          </a:p>
          <a:p>
            <a:pPr>
              <a:lnSpc>
                <a:spcPts val="2240"/>
              </a:lnSpc>
            </a:pPr>
            <a:r>
              <a:rPr lang="en-US" sz="1600">
                <a:solidFill>
                  <a:srgbClr val="000000"/>
                </a:solidFill>
                <a:latin typeface="Telegraf Bold"/>
              </a:rPr>
              <a:t>The `SplashScreen` widget creates a gradient background using a `Container` with a `LinearGradient`. Inside a `Scaffold`, it contains a `Column` widget that vertically centers its content. The content includes a "Weather" title, two `ElevatedButton` widgets, and a credit text.</a:t>
            </a:r>
          </a:p>
          <a:p>
            <a:pPr>
              <a:lnSpc>
                <a:spcPts val="2240"/>
              </a:lnSpc>
            </a:pPr>
          </a:p>
          <a:p>
            <a:pPr>
              <a:lnSpc>
                <a:spcPts val="2240"/>
              </a:lnSpc>
            </a:pPr>
            <a:r>
              <a:rPr lang="en-US" sz="1600">
                <a:solidFill>
                  <a:srgbClr val="000000"/>
                </a:solidFill>
                <a:latin typeface="Telegraf Bold"/>
              </a:rPr>
              <a:t>The first `ElevatedButton` uses the `GetBuilder` widget with a `LocationController` to detect the user's location. It displays a circular progress indicator while loading and changes to "Detect Location" once the location is available. It retrieves weather data using the `WeatherController` and navigates to the `HomePage`.</a:t>
            </a:r>
          </a:p>
          <a:p>
            <a:pPr>
              <a:lnSpc>
                <a:spcPts val="2240"/>
              </a:lnSpc>
            </a:pPr>
          </a:p>
          <a:p>
            <a:pPr algn="l">
              <a:lnSpc>
                <a:spcPts val="2239"/>
              </a:lnSpc>
            </a:pPr>
            <a:r>
              <a:rPr lang="en-US" sz="1599">
                <a:solidFill>
                  <a:srgbClr val="000000"/>
                </a:solidFill>
                <a:latin typeface="Telegraf Bold"/>
              </a:rPr>
              <a:t>The second `ElevatedButton` navigates to the `SearchPage` when pressed, allowing the user to manually select a location. The credit text acknowledges the creator of the app.</a:t>
            </a:r>
          </a:p>
        </p:txBody>
      </p:sp>
      <p:grpSp>
        <p:nvGrpSpPr>
          <p:cNvPr name="Group 24" id="24"/>
          <p:cNvGrpSpPr/>
          <p:nvPr/>
        </p:nvGrpSpPr>
        <p:grpSpPr>
          <a:xfrm rot="0">
            <a:off x="7284570" y="7431250"/>
            <a:ext cx="553698" cy="553698"/>
            <a:chOff x="0" y="0"/>
            <a:chExt cx="738264" cy="738264"/>
          </a:xfrm>
        </p:grpSpPr>
        <p:grpSp>
          <p:nvGrpSpPr>
            <p:cNvPr name="Group 25" id="25"/>
            <p:cNvGrpSpPr/>
            <p:nvPr/>
          </p:nvGrpSpPr>
          <p:grpSpPr>
            <a:xfrm rot="0">
              <a:off x="0" y="0"/>
              <a:ext cx="738264" cy="738264"/>
              <a:chOff x="0" y="0"/>
              <a:chExt cx="6350000" cy="6350000"/>
            </a:xfrm>
          </p:grpSpPr>
          <p:sp>
            <p:nvSpPr>
              <p:cNvPr name="Freeform 26" id="2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27" id="27"/>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2</a:t>
              </a:r>
            </a:p>
          </p:txBody>
        </p:sp>
      </p:grpSp>
      <p:grpSp>
        <p:nvGrpSpPr>
          <p:cNvPr name="Group 28" id="28"/>
          <p:cNvGrpSpPr/>
          <p:nvPr/>
        </p:nvGrpSpPr>
        <p:grpSpPr>
          <a:xfrm rot="0">
            <a:off x="15072323" y="4065800"/>
            <a:ext cx="553698" cy="553698"/>
            <a:chOff x="0" y="0"/>
            <a:chExt cx="738264" cy="738264"/>
          </a:xfrm>
        </p:grpSpPr>
        <p:grpSp>
          <p:nvGrpSpPr>
            <p:cNvPr name="Group 29" id="29"/>
            <p:cNvGrpSpPr/>
            <p:nvPr/>
          </p:nvGrpSpPr>
          <p:grpSpPr>
            <a:xfrm rot="0">
              <a:off x="0" y="0"/>
              <a:ext cx="738264" cy="738264"/>
              <a:chOff x="0" y="0"/>
              <a:chExt cx="6350000" cy="6350000"/>
            </a:xfrm>
          </p:grpSpPr>
          <p:sp>
            <p:nvSpPr>
              <p:cNvPr name="Freeform 30" id="3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1" id="31"/>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3</a:t>
              </a:r>
            </a:p>
          </p:txBody>
        </p:sp>
      </p:grpSp>
      <p:sp>
        <p:nvSpPr>
          <p:cNvPr name="TextBox 32" id="32"/>
          <p:cNvSpPr txBox="true"/>
          <p:nvPr/>
        </p:nvSpPr>
        <p:spPr>
          <a:xfrm rot="0">
            <a:off x="559136" y="735943"/>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75892" y="1223919"/>
            <a:ext cx="6709036" cy="7837077"/>
            <a:chOff x="0" y="0"/>
            <a:chExt cx="8945381" cy="10449437"/>
          </a:xfrm>
        </p:grpSpPr>
        <p:grpSp>
          <p:nvGrpSpPr>
            <p:cNvPr name="Group 5" id="5"/>
            <p:cNvGrpSpPr/>
            <p:nvPr/>
          </p:nvGrpSpPr>
          <p:grpSpPr>
            <a:xfrm rot="0">
              <a:off x="0" y="0"/>
              <a:ext cx="8945381" cy="10449437"/>
              <a:chOff x="0" y="0"/>
              <a:chExt cx="4622181" cy="5399344"/>
            </a:xfrm>
          </p:grpSpPr>
          <p:sp>
            <p:nvSpPr>
              <p:cNvPr name="Freeform 6" id="6"/>
              <p:cNvSpPr/>
              <p:nvPr/>
            </p:nvSpPr>
            <p:spPr>
              <a:xfrm flipH="false" flipV="false" rot="0">
                <a:off x="0" y="0"/>
                <a:ext cx="4622181" cy="5399344"/>
              </a:xfrm>
              <a:custGeom>
                <a:avLst/>
                <a:gdLst/>
                <a:ahLst/>
                <a:cxnLst/>
                <a:rect r="r" b="b" t="t" l="l"/>
                <a:pathLst>
                  <a:path h="5399344" w="4622181">
                    <a:moveTo>
                      <a:pt x="4497721" y="5399344"/>
                    </a:moveTo>
                    <a:lnTo>
                      <a:pt x="124460" y="5399344"/>
                    </a:lnTo>
                    <a:cubicBezTo>
                      <a:pt x="55880" y="5399344"/>
                      <a:pt x="0" y="5343464"/>
                      <a:pt x="0" y="5274884"/>
                    </a:cubicBezTo>
                    <a:lnTo>
                      <a:pt x="0" y="124460"/>
                    </a:lnTo>
                    <a:cubicBezTo>
                      <a:pt x="0" y="55880"/>
                      <a:pt x="55880" y="0"/>
                      <a:pt x="124460" y="0"/>
                    </a:cubicBezTo>
                    <a:lnTo>
                      <a:pt x="4497721" y="0"/>
                    </a:lnTo>
                    <a:cubicBezTo>
                      <a:pt x="4566301" y="0"/>
                      <a:pt x="4622181" y="55880"/>
                      <a:pt x="4622181" y="124460"/>
                    </a:cubicBezTo>
                    <a:lnTo>
                      <a:pt x="4622181" y="5274884"/>
                    </a:lnTo>
                    <a:cubicBezTo>
                      <a:pt x="4622181" y="5343464"/>
                      <a:pt x="4566301" y="5399344"/>
                      <a:pt x="4497721" y="5399344"/>
                    </a:cubicBezTo>
                    <a:close/>
                  </a:path>
                </a:pathLst>
              </a:custGeom>
              <a:solidFill>
                <a:srgbClr val="43C466"/>
              </a:solidFill>
            </p:spPr>
          </p:sp>
        </p:grpSp>
        <p:sp>
          <p:nvSpPr>
            <p:cNvPr name="TextBox 7" id="7"/>
            <p:cNvSpPr txBox="true"/>
            <p:nvPr/>
          </p:nvSpPr>
          <p:spPr>
            <a:xfrm rot="0">
              <a:off x="1012978" y="420861"/>
              <a:ext cx="6919424" cy="9598191"/>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The provided code represents the `HomePage` widget in a Flutter weather app. This widget displays the main content of the app, including the current weather information, wind and humidity details, and a forecast for the next five days.</a:t>
              </a:r>
            </a:p>
            <a:p>
              <a:pPr algn="ctr">
                <a:lnSpc>
                  <a:spcPts val="2286"/>
                </a:lnSpc>
              </a:pPr>
            </a:p>
            <a:p>
              <a:pPr algn="ctr">
                <a:lnSpc>
                  <a:spcPts val="2286"/>
                </a:lnSpc>
              </a:pPr>
              <a:r>
                <a:rPr lang="en-US" sz="1759">
                  <a:solidFill>
                    <a:srgbClr val="FFFFFF"/>
                  </a:solidFill>
                  <a:latin typeface="DM Sans"/>
                </a:rPr>
                <a:t>The `HomePage` widget receives the user's location (`usrLocation`) and the selected place (`place`) as optional parameters. It also initializes a `WeatherController` to handle weather-related functionality.</a:t>
              </a:r>
            </a:p>
            <a:p>
              <a:pPr algn="ctr">
                <a:lnSpc>
                  <a:spcPts val="2286"/>
                </a:lnSpc>
              </a:pPr>
            </a:p>
            <a:p>
              <a:pPr algn="ctr">
                <a:lnSpc>
                  <a:spcPts val="2286"/>
                </a:lnSpc>
              </a:pPr>
              <a:r>
                <a:rPr lang="en-US" sz="1759">
                  <a:solidFill>
                    <a:srgbClr val="FFFFFF"/>
                  </a:solidFill>
                  <a:latin typeface="DM Sans"/>
                </a:rPr>
                <a:t>The widget's build method starts by obtaining the screen size and then creates a `Container` with a gradient background. If the weather data is not loading, an appropriate background image is displayed based on the current time.</a:t>
              </a:r>
            </a:p>
            <a:p>
              <a:pPr algn="ctr">
                <a:lnSpc>
                  <a:spcPts val="2286"/>
                </a:lnSpc>
              </a:pPr>
            </a:p>
            <a:p>
              <a:pPr algn="ctr">
                <a:lnSpc>
                  <a:spcPts val="2286"/>
                </a:lnSpc>
              </a:pPr>
              <a:r>
                <a:rPr lang="en-US" sz="1759">
                  <a:solidFill>
                    <a:srgbClr val="FFFFFF"/>
                  </a:solidFill>
                  <a:latin typeface="DM Sans"/>
                </a:rPr>
                <a:t>Inside the `Container`, a `Scaffold` is used as the main structure of the page. It includes an `AppBar` that displays the app title, which is either a loading shimmer effect or the name of the city from the weather data. The app bar also includes a search button.</a:t>
              </a:r>
            </a:p>
          </p:txBody>
        </p:sp>
      </p:grpSp>
      <p:grpSp>
        <p:nvGrpSpPr>
          <p:cNvPr name="Group 8" id="8"/>
          <p:cNvGrpSpPr/>
          <p:nvPr/>
        </p:nvGrpSpPr>
        <p:grpSpPr>
          <a:xfrm rot="0">
            <a:off x="16215817" y="386989"/>
            <a:ext cx="1620549" cy="1540998"/>
            <a:chOff x="0" y="0"/>
            <a:chExt cx="2160733" cy="2054664"/>
          </a:xfrm>
        </p:grpSpPr>
        <p:grpSp>
          <p:nvGrpSpPr>
            <p:cNvPr name="Group 9" id="9"/>
            <p:cNvGrpSpPr/>
            <p:nvPr/>
          </p:nvGrpSpPr>
          <p:grpSpPr>
            <a:xfrm rot="0">
              <a:off x="0" y="0"/>
              <a:ext cx="2160733" cy="2054664"/>
              <a:chOff x="0" y="0"/>
              <a:chExt cx="4188895" cy="3983266"/>
            </a:xfrm>
          </p:grpSpPr>
          <p:sp>
            <p:nvSpPr>
              <p:cNvPr name="Freeform 10" id="1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11" id="1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12" id="1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13" id="13"/>
          <p:cNvGrpSpPr/>
          <p:nvPr/>
        </p:nvGrpSpPr>
        <p:grpSpPr>
          <a:xfrm rot="0">
            <a:off x="14272717" y="386989"/>
            <a:ext cx="1620549" cy="1540998"/>
            <a:chOff x="0" y="0"/>
            <a:chExt cx="2160733" cy="2054664"/>
          </a:xfrm>
        </p:grpSpPr>
        <p:grpSp>
          <p:nvGrpSpPr>
            <p:cNvPr name="Group 14" id="14"/>
            <p:cNvGrpSpPr/>
            <p:nvPr/>
          </p:nvGrpSpPr>
          <p:grpSpPr>
            <a:xfrm rot="0">
              <a:off x="0" y="0"/>
              <a:ext cx="2160733" cy="2054664"/>
              <a:chOff x="0" y="0"/>
              <a:chExt cx="4188895" cy="3983266"/>
            </a:xfrm>
          </p:grpSpPr>
          <p:sp>
            <p:nvSpPr>
              <p:cNvPr name="Freeform 15" id="15"/>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6" id="16"/>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7" id="17"/>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8" id="18"/>
          <p:cNvGrpSpPr/>
          <p:nvPr/>
        </p:nvGrpSpPr>
        <p:grpSpPr>
          <a:xfrm rot="0">
            <a:off x="12329617" y="386989"/>
            <a:ext cx="1620549" cy="1540998"/>
            <a:chOff x="0" y="0"/>
            <a:chExt cx="2160733" cy="2054664"/>
          </a:xfrm>
        </p:grpSpPr>
        <p:grpSp>
          <p:nvGrpSpPr>
            <p:cNvPr name="Group 19" id="19"/>
            <p:cNvGrpSpPr/>
            <p:nvPr/>
          </p:nvGrpSpPr>
          <p:grpSpPr>
            <a:xfrm rot="0">
              <a:off x="0" y="0"/>
              <a:ext cx="2160733" cy="2054664"/>
              <a:chOff x="0" y="0"/>
              <a:chExt cx="4188895" cy="3983266"/>
            </a:xfrm>
          </p:grpSpPr>
          <p:sp>
            <p:nvSpPr>
              <p:cNvPr name="Freeform 20" id="2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21" id="2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22" id="2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sp>
        <p:nvSpPr>
          <p:cNvPr name="Freeform 23" id="23"/>
          <p:cNvSpPr/>
          <p:nvPr/>
        </p:nvSpPr>
        <p:spPr>
          <a:xfrm flipH="false" flipV="false" rot="0">
            <a:off x="14698513" y="5933272"/>
            <a:ext cx="3339567" cy="5434207"/>
          </a:xfrm>
          <a:custGeom>
            <a:avLst/>
            <a:gdLst/>
            <a:ahLst/>
            <a:cxnLst/>
            <a:rect r="r" b="b" t="t" l="l"/>
            <a:pathLst>
              <a:path h="5434207" w="3339567">
                <a:moveTo>
                  <a:pt x="0" y="0"/>
                </a:moveTo>
                <a:lnTo>
                  <a:pt x="3339567" y="0"/>
                </a:lnTo>
                <a:lnTo>
                  <a:pt x="3339567" y="5434207"/>
                </a:lnTo>
                <a:lnTo>
                  <a:pt x="0" y="54342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7041206" y="1157488"/>
            <a:ext cx="4205588" cy="4199771"/>
          </a:xfrm>
          <a:custGeom>
            <a:avLst/>
            <a:gdLst/>
            <a:ahLst/>
            <a:cxnLst/>
            <a:rect r="r" b="b" t="t" l="l"/>
            <a:pathLst>
              <a:path h="4199771" w="4205588">
                <a:moveTo>
                  <a:pt x="0" y="0"/>
                </a:moveTo>
                <a:lnTo>
                  <a:pt x="4205588" y="0"/>
                </a:lnTo>
                <a:lnTo>
                  <a:pt x="4205588" y="4199771"/>
                </a:lnTo>
                <a:lnTo>
                  <a:pt x="0" y="4199771"/>
                </a:lnTo>
                <a:lnTo>
                  <a:pt x="0" y="0"/>
                </a:lnTo>
                <a:close/>
              </a:path>
            </a:pathLst>
          </a:custGeom>
          <a:blipFill>
            <a:blip r:embed="rId4"/>
            <a:stretch>
              <a:fillRect l="0" t="0" r="0" b="0"/>
            </a:stretch>
          </a:blipFill>
        </p:spPr>
      </p:sp>
      <p:sp>
        <p:nvSpPr>
          <p:cNvPr name="Freeform 25" id="25"/>
          <p:cNvSpPr/>
          <p:nvPr/>
        </p:nvSpPr>
        <p:spPr>
          <a:xfrm flipH="false" flipV="false" rot="0">
            <a:off x="7445619" y="5666515"/>
            <a:ext cx="4205588" cy="3980485"/>
          </a:xfrm>
          <a:custGeom>
            <a:avLst/>
            <a:gdLst/>
            <a:ahLst/>
            <a:cxnLst/>
            <a:rect r="r" b="b" t="t" l="l"/>
            <a:pathLst>
              <a:path h="3980485" w="4205588">
                <a:moveTo>
                  <a:pt x="0" y="0"/>
                </a:moveTo>
                <a:lnTo>
                  <a:pt x="4205588" y="0"/>
                </a:lnTo>
                <a:lnTo>
                  <a:pt x="4205588" y="3980485"/>
                </a:lnTo>
                <a:lnTo>
                  <a:pt x="0" y="3980485"/>
                </a:lnTo>
                <a:lnTo>
                  <a:pt x="0" y="0"/>
                </a:lnTo>
                <a:close/>
              </a:path>
            </a:pathLst>
          </a:custGeom>
          <a:blipFill>
            <a:blip r:embed="rId5"/>
            <a:stretch>
              <a:fillRect l="0" t="0" r="0" b="0"/>
            </a:stretch>
          </a:blipFill>
        </p:spPr>
      </p:sp>
      <p:sp>
        <p:nvSpPr>
          <p:cNvPr name="Freeform 26" id="26"/>
          <p:cNvSpPr/>
          <p:nvPr/>
        </p:nvSpPr>
        <p:spPr>
          <a:xfrm flipH="false" flipV="false" rot="0">
            <a:off x="11803607" y="1733501"/>
            <a:ext cx="4228815" cy="4199771"/>
          </a:xfrm>
          <a:custGeom>
            <a:avLst/>
            <a:gdLst/>
            <a:ahLst/>
            <a:cxnLst/>
            <a:rect r="r" b="b" t="t" l="l"/>
            <a:pathLst>
              <a:path h="4199771" w="4228815">
                <a:moveTo>
                  <a:pt x="0" y="0"/>
                </a:moveTo>
                <a:lnTo>
                  <a:pt x="4228815" y="0"/>
                </a:lnTo>
                <a:lnTo>
                  <a:pt x="4228815" y="4199771"/>
                </a:lnTo>
                <a:lnTo>
                  <a:pt x="0" y="4199771"/>
                </a:lnTo>
                <a:lnTo>
                  <a:pt x="0" y="0"/>
                </a:lnTo>
                <a:close/>
              </a:path>
            </a:pathLst>
          </a:custGeom>
          <a:blipFill>
            <a:blip r:embed="rId6"/>
            <a:stretch>
              <a:fillRect l="0" t="0" r="0" b="0"/>
            </a:stretch>
          </a:blipFill>
        </p:spPr>
      </p:sp>
      <p:sp>
        <p:nvSpPr>
          <p:cNvPr name="TextBox 27" id="27"/>
          <p:cNvSpPr txBox="true"/>
          <p:nvPr/>
        </p:nvSpPr>
        <p:spPr>
          <a:xfrm rot="0">
            <a:off x="718333" y="291739"/>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Homepage</a:t>
            </a:r>
          </a:p>
        </p:txBody>
      </p:sp>
      <p:grpSp>
        <p:nvGrpSpPr>
          <p:cNvPr name="Group 28" id="28"/>
          <p:cNvGrpSpPr/>
          <p:nvPr/>
        </p:nvGrpSpPr>
        <p:grpSpPr>
          <a:xfrm rot="0">
            <a:off x="8867151" y="528605"/>
            <a:ext cx="553698" cy="553698"/>
            <a:chOff x="0" y="0"/>
            <a:chExt cx="738264" cy="738264"/>
          </a:xfrm>
        </p:grpSpPr>
        <p:grpSp>
          <p:nvGrpSpPr>
            <p:cNvPr name="Group 29" id="29"/>
            <p:cNvGrpSpPr/>
            <p:nvPr/>
          </p:nvGrpSpPr>
          <p:grpSpPr>
            <a:xfrm rot="0">
              <a:off x="0" y="0"/>
              <a:ext cx="738264" cy="738264"/>
              <a:chOff x="0" y="0"/>
              <a:chExt cx="6350000" cy="6350000"/>
            </a:xfrm>
          </p:grpSpPr>
          <p:sp>
            <p:nvSpPr>
              <p:cNvPr name="Freeform 30" id="3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1" id="31"/>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1</a:t>
              </a:r>
            </a:p>
          </p:txBody>
        </p:sp>
      </p:grpSp>
      <p:grpSp>
        <p:nvGrpSpPr>
          <p:cNvPr name="Group 32" id="32"/>
          <p:cNvGrpSpPr/>
          <p:nvPr/>
        </p:nvGrpSpPr>
        <p:grpSpPr>
          <a:xfrm rot="0">
            <a:off x="7041206" y="6897479"/>
            <a:ext cx="553698" cy="553698"/>
            <a:chOff x="0" y="0"/>
            <a:chExt cx="738264" cy="738264"/>
          </a:xfrm>
        </p:grpSpPr>
        <p:grpSp>
          <p:nvGrpSpPr>
            <p:cNvPr name="Group 33" id="33"/>
            <p:cNvGrpSpPr/>
            <p:nvPr/>
          </p:nvGrpSpPr>
          <p:grpSpPr>
            <a:xfrm rot="0">
              <a:off x="0" y="0"/>
              <a:ext cx="738264" cy="738264"/>
              <a:chOff x="0" y="0"/>
              <a:chExt cx="6350000" cy="6350000"/>
            </a:xfrm>
          </p:grpSpPr>
          <p:sp>
            <p:nvSpPr>
              <p:cNvPr name="Freeform 34" id="3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5" id="35"/>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2</a:t>
              </a:r>
            </a:p>
          </p:txBody>
        </p:sp>
      </p:grpSp>
      <p:grpSp>
        <p:nvGrpSpPr>
          <p:cNvPr name="Group 36" id="36"/>
          <p:cNvGrpSpPr/>
          <p:nvPr/>
        </p:nvGrpSpPr>
        <p:grpSpPr>
          <a:xfrm rot="0">
            <a:off x="16032422" y="3556537"/>
            <a:ext cx="553698" cy="553698"/>
            <a:chOff x="0" y="0"/>
            <a:chExt cx="738264" cy="738264"/>
          </a:xfrm>
        </p:grpSpPr>
        <p:grpSp>
          <p:nvGrpSpPr>
            <p:cNvPr name="Group 37" id="37"/>
            <p:cNvGrpSpPr/>
            <p:nvPr/>
          </p:nvGrpSpPr>
          <p:grpSpPr>
            <a:xfrm rot="0">
              <a:off x="0" y="0"/>
              <a:ext cx="738264" cy="738264"/>
              <a:chOff x="0" y="0"/>
              <a:chExt cx="6350000" cy="6350000"/>
            </a:xfrm>
          </p:grpSpPr>
          <p:sp>
            <p:nvSpPr>
              <p:cNvPr name="Freeform 38" id="3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9" id="39"/>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3</a:t>
              </a:r>
            </a:p>
          </p:txBody>
        </p:sp>
      </p:grpSp>
      <p:sp>
        <p:nvSpPr>
          <p:cNvPr name="TextBox 40" id="40"/>
          <p:cNvSpPr txBox="true"/>
          <p:nvPr/>
        </p:nvSpPr>
        <p:spPr>
          <a:xfrm rot="0">
            <a:off x="286432" y="95993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633" y="2245121"/>
            <a:ext cx="17384733" cy="7639871"/>
            <a:chOff x="0" y="0"/>
            <a:chExt cx="9620467" cy="4227797"/>
          </a:xfrm>
        </p:grpSpPr>
        <p:sp>
          <p:nvSpPr>
            <p:cNvPr name="Freeform 3" id="3"/>
            <p:cNvSpPr/>
            <p:nvPr/>
          </p:nvSpPr>
          <p:spPr>
            <a:xfrm flipH="false" flipV="false" rot="0">
              <a:off x="0" y="0"/>
              <a:ext cx="9620467" cy="4227797"/>
            </a:xfrm>
            <a:custGeom>
              <a:avLst/>
              <a:gdLst/>
              <a:ahLst/>
              <a:cxnLst/>
              <a:rect r="r" b="b" t="t" l="l"/>
              <a:pathLst>
                <a:path h="4227797" w="962046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grpSp>
        <p:nvGrpSpPr>
          <p:cNvPr name="Group 4" id="4"/>
          <p:cNvGrpSpPr/>
          <p:nvPr/>
        </p:nvGrpSpPr>
        <p:grpSpPr>
          <a:xfrm rot="0">
            <a:off x="175892" y="791089"/>
            <a:ext cx="6709036" cy="8702738"/>
            <a:chOff x="0" y="0"/>
            <a:chExt cx="8945381" cy="11603651"/>
          </a:xfrm>
        </p:grpSpPr>
        <p:grpSp>
          <p:nvGrpSpPr>
            <p:cNvPr name="Group 5" id="5"/>
            <p:cNvGrpSpPr/>
            <p:nvPr/>
          </p:nvGrpSpPr>
          <p:grpSpPr>
            <a:xfrm rot="0">
              <a:off x="0" y="0"/>
              <a:ext cx="8945381" cy="11603651"/>
              <a:chOff x="0" y="0"/>
              <a:chExt cx="4622181" cy="5995740"/>
            </a:xfrm>
          </p:grpSpPr>
          <p:sp>
            <p:nvSpPr>
              <p:cNvPr name="Freeform 6" id="6"/>
              <p:cNvSpPr/>
              <p:nvPr/>
            </p:nvSpPr>
            <p:spPr>
              <a:xfrm flipH="false" flipV="false" rot="0">
                <a:off x="0" y="0"/>
                <a:ext cx="4622181" cy="5995740"/>
              </a:xfrm>
              <a:custGeom>
                <a:avLst/>
                <a:gdLst/>
                <a:ahLst/>
                <a:cxnLst/>
                <a:rect r="r" b="b" t="t" l="l"/>
                <a:pathLst>
                  <a:path h="5995740" w="4622181">
                    <a:moveTo>
                      <a:pt x="4497721" y="5995739"/>
                    </a:moveTo>
                    <a:lnTo>
                      <a:pt x="124460" y="5995739"/>
                    </a:lnTo>
                    <a:cubicBezTo>
                      <a:pt x="55880" y="5995739"/>
                      <a:pt x="0" y="5939860"/>
                      <a:pt x="0" y="5871280"/>
                    </a:cubicBezTo>
                    <a:lnTo>
                      <a:pt x="0" y="124460"/>
                    </a:lnTo>
                    <a:cubicBezTo>
                      <a:pt x="0" y="55880"/>
                      <a:pt x="55880" y="0"/>
                      <a:pt x="124460" y="0"/>
                    </a:cubicBezTo>
                    <a:lnTo>
                      <a:pt x="4497721" y="0"/>
                    </a:lnTo>
                    <a:cubicBezTo>
                      <a:pt x="4566301" y="0"/>
                      <a:pt x="4622181" y="55880"/>
                      <a:pt x="4622181" y="124460"/>
                    </a:cubicBezTo>
                    <a:lnTo>
                      <a:pt x="4622181" y="5871280"/>
                    </a:lnTo>
                    <a:cubicBezTo>
                      <a:pt x="4622181" y="5939860"/>
                      <a:pt x="4566301" y="5995740"/>
                      <a:pt x="4497721" y="5995740"/>
                    </a:cubicBezTo>
                    <a:close/>
                  </a:path>
                </a:pathLst>
              </a:custGeom>
              <a:solidFill>
                <a:srgbClr val="43C466"/>
              </a:solidFill>
            </p:spPr>
          </p:sp>
        </p:grpSp>
        <p:sp>
          <p:nvSpPr>
            <p:cNvPr name="TextBox 7" id="7"/>
            <p:cNvSpPr txBox="true"/>
            <p:nvPr/>
          </p:nvSpPr>
          <p:spPr>
            <a:xfrm rot="0">
              <a:off x="1012978" y="420861"/>
              <a:ext cx="6919424" cy="10752405"/>
            </a:xfrm>
            <a:prstGeom prst="rect">
              <a:avLst/>
            </a:prstGeom>
          </p:spPr>
          <p:txBody>
            <a:bodyPr anchor="t" rtlCol="false" tIns="0" lIns="0" bIns="0" rIns="0">
              <a:spAutoFit/>
            </a:bodyPr>
            <a:lstStyle/>
            <a:p>
              <a:pPr algn="ctr">
                <a:lnSpc>
                  <a:spcPts val="2286"/>
                </a:lnSpc>
              </a:pPr>
              <a:r>
                <a:rPr lang="en-US" sz="1759">
                  <a:solidFill>
                    <a:srgbClr val="FFFFFF"/>
                  </a:solidFill>
                  <a:latin typeface="DM Sans"/>
                </a:rPr>
                <a:t>The `body` of the `Scaffold` is a `ListView` wrapped in a `RefreshIndicator` to allow the user to pull down and refresh the weather data. Inside the `ListView`, the content is conditionally rendered based on the state of the weather data.</a:t>
              </a:r>
            </a:p>
            <a:p>
              <a:pPr algn="ctr">
                <a:lnSpc>
                  <a:spcPts val="2286"/>
                </a:lnSpc>
              </a:pPr>
            </a:p>
            <a:p>
              <a:pPr algn="ctr">
                <a:lnSpc>
                  <a:spcPts val="2286"/>
                </a:lnSpc>
              </a:pPr>
              <a:r>
                <a:rPr lang="en-US" sz="1759">
                  <a:solidFill>
                    <a:srgbClr val="FFFFFF"/>
                  </a:solidFill>
                  <a:latin typeface="DM Sans"/>
                </a:rPr>
                <a:t>If the weather data is loading, a `LoadingEffect` widget is displayed. If there's an error, an empty `Text` widget is shown. Otherwise, the weather details are displayed, including an illustration, the current temperature, climate description, wind and humidity details, and a forecast section.</a:t>
              </a:r>
            </a:p>
            <a:p>
              <a:pPr algn="ctr">
                <a:lnSpc>
                  <a:spcPts val="2286"/>
                </a:lnSpc>
              </a:pPr>
            </a:p>
            <a:p>
              <a:pPr algn="ctr">
                <a:lnSpc>
                  <a:spcPts val="2286"/>
                </a:lnSpc>
              </a:pPr>
              <a:r>
                <a:rPr lang="en-US" sz="1759">
                  <a:solidFill>
                    <a:srgbClr val="FFFFFF"/>
                  </a:solidFill>
                  <a:latin typeface="DM Sans"/>
                </a:rPr>
                <a:t>The forecast section includes a "Today" label and a clickable text to navigate to a forecast page showing the weather forecast for the next five days. Below that, a `BottomForecastScroll` widget displays a scrollable list of forecast items.</a:t>
              </a:r>
            </a:p>
            <a:p>
              <a:pPr algn="ctr">
                <a:lnSpc>
                  <a:spcPts val="2286"/>
                </a:lnSpc>
              </a:pPr>
            </a:p>
            <a:p>
              <a:pPr algn="ctr">
                <a:lnSpc>
                  <a:spcPts val="2286"/>
                </a:lnSpc>
              </a:pPr>
              <a:r>
                <a:rPr lang="en-US" sz="1759">
                  <a:solidFill>
                    <a:srgbClr val="FFFFFF"/>
                  </a:solidFill>
                  <a:latin typeface="DM Sans"/>
                </a:rPr>
                <a:t>In summary, the `HomePage` widget represents the main screen of the weather app, displaying the current weather information and providing access to the forecast for the next five days. It handles loading and error states and allows the user to refresh the weather data and navigate to the search page. The widget also provides a visually appealing interface with background images and illustrations.</a:t>
              </a:r>
            </a:p>
          </p:txBody>
        </p:sp>
      </p:grpSp>
      <p:grpSp>
        <p:nvGrpSpPr>
          <p:cNvPr name="Group 8" id="8"/>
          <p:cNvGrpSpPr/>
          <p:nvPr/>
        </p:nvGrpSpPr>
        <p:grpSpPr>
          <a:xfrm rot="0">
            <a:off x="16215817" y="386989"/>
            <a:ext cx="1620549" cy="1540998"/>
            <a:chOff x="0" y="0"/>
            <a:chExt cx="2160733" cy="2054664"/>
          </a:xfrm>
        </p:grpSpPr>
        <p:grpSp>
          <p:nvGrpSpPr>
            <p:cNvPr name="Group 9" id="9"/>
            <p:cNvGrpSpPr/>
            <p:nvPr/>
          </p:nvGrpSpPr>
          <p:grpSpPr>
            <a:xfrm rot="0">
              <a:off x="0" y="0"/>
              <a:ext cx="2160733" cy="2054664"/>
              <a:chOff x="0" y="0"/>
              <a:chExt cx="4188895" cy="3983266"/>
            </a:xfrm>
          </p:grpSpPr>
          <p:sp>
            <p:nvSpPr>
              <p:cNvPr name="Freeform 10" id="1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11" id="1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12" id="1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FFFFFF"/>
                  </a:solidFill>
                  <a:latin typeface="DM Sans"/>
                </a:rPr>
                <a:t>Copy a sticky note, then type in your idea.</a:t>
              </a:r>
            </a:p>
          </p:txBody>
        </p:sp>
      </p:grpSp>
      <p:grpSp>
        <p:nvGrpSpPr>
          <p:cNvPr name="Group 13" id="13"/>
          <p:cNvGrpSpPr/>
          <p:nvPr/>
        </p:nvGrpSpPr>
        <p:grpSpPr>
          <a:xfrm rot="0">
            <a:off x="14272717" y="386989"/>
            <a:ext cx="1620549" cy="1540998"/>
            <a:chOff x="0" y="0"/>
            <a:chExt cx="2160733" cy="2054664"/>
          </a:xfrm>
        </p:grpSpPr>
        <p:grpSp>
          <p:nvGrpSpPr>
            <p:cNvPr name="Group 14" id="14"/>
            <p:cNvGrpSpPr/>
            <p:nvPr/>
          </p:nvGrpSpPr>
          <p:grpSpPr>
            <a:xfrm rot="0">
              <a:off x="0" y="0"/>
              <a:ext cx="2160733" cy="2054664"/>
              <a:chOff x="0" y="0"/>
              <a:chExt cx="4188895" cy="3983266"/>
            </a:xfrm>
          </p:grpSpPr>
          <p:sp>
            <p:nvSpPr>
              <p:cNvPr name="Freeform 15" id="15"/>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6" id="16"/>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7" id="17"/>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grpSp>
        <p:nvGrpSpPr>
          <p:cNvPr name="Group 18" id="18"/>
          <p:cNvGrpSpPr/>
          <p:nvPr/>
        </p:nvGrpSpPr>
        <p:grpSpPr>
          <a:xfrm rot="0">
            <a:off x="12329617" y="386989"/>
            <a:ext cx="1620549" cy="1540998"/>
            <a:chOff x="0" y="0"/>
            <a:chExt cx="2160733" cy="2054664"/>
          </a:xfrm>
        </p:grpSpPr>
        <p:grpSp>
          <p:nvGrpSpPr>
            <p:cNvPr name="Group 19" id="19"/>
            <p:cNvGrpSpPr/>
            <p:nvPr/>
          </p:nvGrpSpPr>
          <p:grpSpPr>
            <a:xfrm rot="0">
              <a:off x="0" y="0"/>
              <a:ext cx="2160733" cy="2054664"/>
              <a:chOff x="0" y="0"/>
              <a:chExt cx="4188895" cy="3983266"/>
            </a:xfrm>
          </p:grpSpPr>
          <p:sp>
            <p:nvSpPr>
              <p:cNvPr name="Freeform 20" id="20"/>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7F8DB"/>
              </a:solidFill>
            </p:spPr>
          </p:sp>
          <p:sp>
            <p:nvSpPr>
              <p:cNvPr name="Freeform 21" id="21"/>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22" id="22"/>
            <p:cNvSpPr txBox="true"/>
            <p:nvPr/>
          </p:nvSpPr>
          <p:spPr>
            <a:xfrm rot="0">
              <a:off x="284658" y="757925"/>
              <a:ext cx="1591416" cy="649473"/>
            </a:xfrm>
            <a:prstGeom prst="rect">
              <a:avLst/>
            </a:prstGeom>
          </p:spPr>
          <p:txBody>
            <a:bodyPr anchor="t" rtlCol="false" tIns="0" lIns="0" bIns="0" rIns="0">
              <a:spAutoFit/>
            </a:bodyPr>
            <a:lstStyle/>
            <a:p>
              <a:pPr algn="ctr">
                <a:lnSpc>
                  <a:spcPts val="1264"/>
                </a:lnSpc>
              </a:pPr>
              <a:r>
                <a:rPr lang="en-US" sz="1090">
                  <a:solidFill>
                    <a:srgbClr val="000000"/>
                  </a:solidFill>
                  <a:latin typeface="DM Sans"/>
                </a:rPr>
                <a:t>Copy a sticky note, then type in your idea.</a:t>
              </a:r>
            </a:p>
          </p:txBody>
        </p:sp>
      </p:grpSp>
      <p:sp>
        <p:nvSpPr>
          <p:cNvPr name="Freeform 23" id="23"/>
          <p:cNvSpPr/>
          <p:nvPr/>
        </p:nvSpPr>
        <p:spPr>
          <a:xfrm flipH="false" flipV="false" rot="0">
            <a:off x="8649307" y="1241170"/>
            <a:ext cx="3859031" cy="3902330"/>
          </a:xfrm>
          <a:custGeom>
            <a:avLst/>
            <a:gdLst/>
            <a:ahLst/>
            <a:cxnLst/>
            <a:rect r="r" b="b" t="t" l="l"/>
            <a:pathLst>
              <a:path h="3902330" w="3859031">
                <a:moveTo>
                  <a:pt x="0" y="0"/>
                </a:moveTo>
                <a:lnTo>
                  <a:pt x="3859031" y="0"/>
                </a:lnTo>
                <a:lnTo>
                  <a:pt x="3859031" y="3902330"/>
                </a:lnTo>
                <a:lnTo>
                  <a:pt x="0" y="3902330"/>
                </a:lnTo>
                <a:lnTo>
                  <a:pt x="0" y="0"/>
                </a:lnTo>
                <a:close/>
              </a:path>
            </a:pathLst>
          </a:custGeom>
          <a:blipFill>
            <a:blip r:embed="rId2"/>
            <a:stretch>
              <a:fillRect l="0" t="0" r="0" b="0"/>
            </a:stretch>
          </a:blipFill>
        </p:spPr>
      </p:sp>
      <p:sp>
        <p:nvSpPr>
          <p:cNvPr name="Freeform 24" id="24"/>
          <p:cNvSpPr/>
          <p:nvPr/>
        </p:nvSpPr>
        <p:spPr>
          <a:xfrm flipH="false" flipV="false" rot="0">
            <a:off x="7362223" y="5531544"/>
            <a:ext cx="3859031" cy="3885905"/>
          </a:xfrm>
          <a:custGeom>
            <a:avLst/>
            <a:gdLst/>
            <a:ahLst/>
            <a:cxnLst/>
            <a:rect r="r" b="b" t="t" l="l"/>
            <a:pathLst>
              <a:path h="3885905" w="3859031">
                <a:moveTo>
                  <a:pt x="0" y="0"/>
                </a:moveTo>
                <a:lnTo>
                  <a:pt x="3859031" y="0"/>
                </a:lnTo>
                <a:lnTo>
                  <a:pt x="3859031" y="3885904"/>
                </a:lnTo>
                <a:lnTo>
                  <a:pt x="0" y="3885904"/>
                </a:lnTo>
                <a:lnTo>
                  <a:pt x="0" y="0"/>
                </a:lnTo>
                <a:close/>
              </a:path>
            </a:pathLst>
          </a:custGeom>
          <a:blipFill>
            <a:blip r:embed="rId3"/>
            <a:stretch>
              <a:fillRect l="0" t="0" r="0" b="0"/>
            </a:stretch>
          </a:blipFill>
        </p:spPr>
      </p:sp>
      <p:sp>
        <p:nvSpPr>
          <p:cNvPr name="Freeform 25" id="25"/>
          <p:cNvSpPr/>
          <p:nvPr/>
        </p:nvSpPr>
        <p:spPr>
          <a:xfrm flipH="false" flipV="false" rot="0">
            <a:off x="12768997" y="1656344"/>
            <a:ext cx="3859031" cy="3875200"/>
          </a:xfrm>
          <a:custGeom>
            <a:avLst/>
            <a:gdLst/>
            <a:ahLst/>
            <a:cxnLst/>
            <a:rect r="r" b="b" t="t" l="l"/>
            <a:pathLst>
              <a:path h="3875200" w="3859031">
                <a:moveTo>
                  <a:pt x="0" y="0"/>
                </a:moveTo>
                <a:lnTo>
                  <a:pt x="3859032" y="0"/>
                </a:lnTo>
                <a:lnTo>
                  <a:pt x="3859032" y="3875200"/>
                </a:lnTo>
                <a:lnTo>
                  <a:pt x="0" y="3875200"/>
                </a:lnTo>
                <a:lnTo>
                  <a:pt x="0" y="0"/>
                </a:lnTo>
                <a:close/>
              </a:path>
            </a:pathLst>
          </a:custGeom>
          <a:blipFill>
            <a:blip r:embed="rId4"/>
            <a:stretch>
              <a:fillRect l="0" t="0" r="0" b="0"/>
            </a:stretch>
          </a:blipFill>
        </p:spPr>
      </p:sp>
      <p:sp>
        <p:nvSpPr>
          <p:cNvPr name="Freeform 26" id="26"/>
          <p:cNvSpPr/>
          <p:nvPr/>
        </p:nvSpPr>
        <p:spPr>
          <a:xfrm flipH="false" flipV="false" rot="0">
            <a:off x="11697504" y="5864354"/>
            <a:ext cx="3843056" cy="3196643"/>
          </a:xfrm>
          <a:custGeom>
            <a:avLst/>
            <a:gdLst/>
            <a:ahLst/>
            <a:cxnLst/>
            <a:rect r="r" b="b" t="t" l="l"/>
            <a:pathLst>
              <a:path h="3196643" w="3843056">
                <a:moveTo>
                  <a:pt x="0" y="0"/>
                </a:moveTo>
                <a:lnTo>
                  <a:pt x="3843055" y="0"/>
                </a:lnTo>
                <a:lnTo>
                  <a:pt x="3843055" y="3196643"/>
                </a:lnTo>
                <a:lnTo>
                  <a:pt x="0" y="3196643"/>
                </a:lnTo>
                <a:lnTo>
                  <a:pt x="0" y="0"/>
                </a:lnTo>
                <a:close/>
              </a:path>
            </a:pathLst>
          </a:custGeom>
          <a:blipFill>
            <a:blip r:embed="rId5"/>
            <a:stretch>
              <a:fillRect l="0" t="0" r="0" b="0"/>
            </a:stretch>
          </a:blipFill>
        </p:spPr>
      </p:sp>
      <p:sp>
        <p:nvSpPr>
          <p:cNvPr name="Freeform 27" id="27"/>
          <p:cNvSpPr/>
          <p:nvPr/>
        </p:nvSpPr>
        <p:spPr>
          <a:xfrm flipH="false" flipV="false" rot="0">
            <a:off x="14698513" y="5933272"/>
            <a:ext cx="3339567" cy="5434207"/>
          </a:xfrm>
          <a:custGeom>
            <a:avLst/>
            <a:gdLst/>
            <a:ahLst/>
            <a:cxnLst/>
            <a:rect r="r" b="b" t="t" l="l"/>
            <a:pathLst>
              <a:path h="5434207" w="3339567">
                <a:moveTo>
                  <a:pt x="0" y="0"/>
                </a:moveTo>
                <a:lnTo>
                  <a:pt x="3339567" y="0"/>
                </a:lnTo>
                <a:lnTo>
                  <a:pt x="3339567" y="5434207"/>
                </a:lnTo>
                <a:lnTo>
                  <a:pt x="0" y="5434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359940" y="96520"/>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Homepage</a:t>
            </a:r>
          </a:p>
        </p:txBody>
      </p:sp>
      <p:grpSp>
        <p:nvGrpSpPr>
          <p:cNvPr name="Group 29" id="29"/>
          <p:cNvGrpSpPr/>
          <p:nvPr/>
        </p:nvGrpSpPr>
        <p:grpSpPr>
          <a:xfrm rot="0">
            <a:off x="8372458" y="1028700"/>
            <a:ext cx="553698" cy="553698"/>
            <a:chOff x="0" y="0"/>
            <a:chExt cx="738264" cy="738264"/>
          </a:xfrm>
        </p:grpSpPr>
        <p:grpSp>
          <p:nvGrpSpPr>
            <p:cNvPr name="Group 30" id="30"/>
            <p:cNvGrpSpPr/>
            <p:nvPr/>
          </p:nvGrpSpPr>
          <p:grpSpPr>
            <a:xfrm rot="0">
              <a:off x="0" y="0"/>
              <a:ext cx="738264" cy="738264"/>
              <a:chOff x="0" y="0"/>
              <a:chExt cx="6350000" cy="6350000"/>
            </a:xfrm>
          </p:grpSpPr>
          <p:sp>
            <p:nvSpPr>
              <p:cNvPr name="Freeform 31" id="3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2" id="32"/>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4</a:t>
              </a:r>
            </a:p>
          </p:txBody>
        </p:sp>
      </p:grpSp>
      <p:grpSp>
        <p:nvGrpSpPr>
          <p:cNvPr name="Group 33" id="33"/>
          <p:cNvGrpSpPr/>
          <p:nvPr/>
        </p:nvGrpSpPr>
        <p:grpSpPr>
          <a:xfrm rot="0">
            <a:off x="7166918" y="5310656"/>
            <a:ext cx="553698" cy="553698"/>
            <a:chOff x="0" y="0"/>
            <a:chExt cx="738264" cy="738264"/>
          </a:xfrm>
        </p:grpSpPr>
        <p:grpSp>
          <p:nvGrpSpPr>
            <p:cNvPr name="Group 34" id="34"/>
            <p:cNvGrpSpPr/>
            <p:nvPr/>
          </p:nvGrpSpPr>
          <p:grpSpPr>
            <a:xfrm rot="0">
              <a:off x="0" y="0"/>
              <a:ext cx="738264" cy="738264"/>
              <a:chOff x="0" y="0"/>
              <a:chExt cx="6350000" cy="6350000"/>
            </a:xfrm>
          </p:grpSpPr>
          <p:sp>
            <p:nvSpPr>
              <p:cNvPr name="Freeform 35" id="3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36" id="36"/>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5</a:t>
              </a:r>
            </a:p>
          </p:txBody>
        </p:sp>
      </p:grpSp>
      <p:grpSp>
        <p:nvGrpSpPr>
          <p:cNvPr name="Group 37" id="37"/>
          <p:cNvGrpSpPr/>
          <p:nvPr/>
        </p:nvGrpSpPr>
        <p:grpSpPr>
          <a:xfrm rot="0">
            <a:off x="12586194" y="2245121"/>
            <a:ext cx="553698" cy="553698"/>
            <a:chOff x="0" y="0"/>
            <a:chExt cx="738264" cy="738264"/>
          </a:xfrm>
        </p:grpSpPr>
        <p:grpSp>
          <p:nvGrpSpPr>
            <p:cNvPr name="Group 38" id="38"/>
            <p:cNvGrpSpPr/>
            <p:nvPr/>
          </p:nvGrpSpPr>
          <p:grpSpPr>
            <a:xfrm rot="0">
              <a:off x="0" y="0"/>
              <a:ext cx="738264" cy="738264"/>
              <a:chOff x="0" y="0"/>
              <a:chExt cx="6350000" cy="6350000"/>
            </a:xfrm>
          </p:grpSpPr>
          <p:sp>
            <p:nvSpPr>
              <p:cNvPr name="Freeform 39" id="3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40" id="40"/>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6</a:t>
              </a:r>
            </a:p>
          </p:txBody>
        </p:sp>
      </p:grpSp>
      <p:grpSp>
        <p:nvGrpSpPr>
          <p:cNvPr name="Group 41" id="41"/>
          <p:cNvGrpSpPr/>
          <p:nvPr/>
        </p:nvGrpSpPr>
        <p:grpSpPr>
          <a:xfrm rot="0">
            <a:off x="14144815" y="8650376"/>
            <a:ext cx="553698" cy="553698"/>
            <a:chOff x="0" y="0"/>
            <a:chExt cx="738264" cy="738264"/>
          </a:xfrm>
        </p:grpSpPr>
        <p:grpSp>
          <p:nvGrpSpPr>
            <p:cNvPr name="Group 42" id="42"/>
            <p:cNvGrpSpPr/>
            <p:nvPr/>
          </p:nvGrpSpPr>
          <p:grpSpPr>
            <a:xfrm rot="0">
              <a:off x="0" y="0"/>
              <a:ext cx="738264" cy="738264"/>
              <a:chOff x="0" y="0"/>
              <a:chExt cx="6350000" cy="6350000"/>
            </a:xfrm>
          </p:grpSpPr>
          <p:sp>
            <p:nvSpPr>
              <p:cNvPr name="Freeform 43" id="4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name="TextBox 44" id="44"/>
            <p:cNvSpPr txBox="true"/>
            <p:nvPr/>
          </p:nvSpPr>
          <p:spPr>
            <a:xfrm rot="0">
              <a:off x="188443" y="164080"/>
              <a:ext cx="361378" cy="429153"/>
            </a:xfrm>
            <a:prstGeom prst="rect">
              <a:avLst/>
            </a:prstGeom>
          </p:spPr>
          <p:txBody>
            <a:bodyPr anchor="t" rtlCol="false" tIns="0" lIns="0" bIns="0" rIns="0">
              <a:spAutoFit/>
            </a:bodyPr>
            <a:lstStyle/>
            <a:p>
              <a:pPr algn="ctr">
                <a:lnSpc>
                  <a:spcPts val="2476"/>
                </a:lnSpc>
              </a:pPr>
              <a:r>
                <a:rPr lang="en-US" sz="2251">
                  <a:solidFill>
                    <a:srgbClr val="FFFFFF"/>
                  </a:solidFill>
                  <a:latin typeface="DM Sans"/>
                </a:rPr>
                <a:t>7</a:t>
              </a:r>
            </a:p>
          </p:txBody>
        </p:sp>
      </p:grpSp>
      <p:sp>
        <p:nvSpPr>
          <p:cNvPr name="TextBox 45" id="45"/>
          <p:cNvSpPr txBox="true"/>
          <p:nvPr/>
        </p:nvSpPr>
        <p:spPr>
          <a:xfrm rot="0">
            <a:off x="175892" y="9658297"/>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Team 7(CurryAi)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DAFmppO4Vjo</dc:identifier>
  <dcterms:modified xsi:type="dcterms:W3CDTF">2011-08-01T06:04:30Z</dcterms:modified>
  <cp:revision>1</cp:revision>
  <dc:title>Weather App by Curry Ai for Frontend Programming</dc:title>
</cp:coreProperties>
</file>